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723" r:id="rId5"/>
  </p:sldMasterIdLst>
  <p:notesMasterIdLst>
    <p:notesMasterId r:id="rId28"/>
  </p:notesMasterIdLst>
  <p:handoutMasterIdLst>
    <p:handoutMasterId r:id="rId29"/>
  </p:handoutMasterIdLst>
  <p:sldIdLst>
    <p:sldId id="2048" r:id="rId6"/>
    <p:sldId id="2096" r:id="rId7"/>
    <p:sldId id="2170" r:id="rId8"/>
    <p:sldId id="2152" r:id="rId9"/>
    <p:sldId id="2150" r:id="rId10"/>
    <p:sldId id="2163" r:id="rId11"/>
    <p:sldId id="2153" r:id="rId12"/>
    <p:sldId id="2155" r:id="rId13"/>
    <p:sldId id="2156" r:id="rId14"/>
    <p:sldId id="2168" r:id="rId15"/>
    <p:sldId id="2157" r:id="rId16"/>
    <p:sldId id="2158" r:id="rId17"/>
    <p:sldId id="2154" r:id="rId18"/>
    <p:sldId id="2164" r:id="rId19"/>
    <p:sldId id="2160" r:id="rId20"/>
    <p:sldId id="2169" r:id="rId21"/>
    <p:sldId id="2161" r:id="rId22"/>
    <p:sldId id="2162" r:id="rId23"/>
    <p:sldId id="2165" r:id="rId24"/>
    <p:sldId id="2166" r:id="rId25"/>
    <p:sldId id="2005" r:id="rId26"/>
    <p:sldId id="1471" r:id="rId27"/>
  </p:sldIdLst>
  <p:sldSz cx="9144000" cy="6858000" type="screen4x3"/>
  <p:notesSz cx="6881813" cy="9296400"/>
  <p:custDataLst>
    <p:tags r:id="rId30"/>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EE7C405-3E86-4AEE-A889-E3E9C3B54691}">
          <p14:sldIdLst>
            <p14:sldId id="2048"/>
            <p14:sldId id="2096"/>
            <p14:sldId id="2170"/>
            <p14:sldId id="2152"/>
            <p14:sldId id="2150"/>
            <p14:sldId id="2163"/>
            <p14:sldId id="2153"/>
            <p14:sldId id="2155"/>
            <p14:sldId id="2156"/>
            <p14:sldId id="2168"/>
            <p14:sldId id="2157"/>
            <p14:sldId id="2158"/>
            <p14:sldId id="2154"/>
            <p14:sldId id="2164"/>
            <p14:sldId id="2160"/>
            <p14:sldId id="2169"/>
            <p14:sldId id="2161"/>
            <p14:sldId id="2162"/>
            <p14:sldId id="2165"/>
            <p14:sldId id="2166"/>
            <p14:sldId id="2005"/>
            <p14:sldId id="1471"/>
          </p14:sldIdLst>
        </p14:section>
      </p14:sectionLst>
    </p:ext>
    <p:ext uri="{EFAFB233-063F-42B5-8137-9DF3F51BA10A}">
      <p15:sldGuideLst xmlns:p15="http://schemas.microsoft.com/office/powerpoint/2012/main">
        <p15:guide id="3" pos="1655" userDrawn="1">
          <p15:clr>
            <a:srgbClr val="A4A3A4"/>
          </p15:clr>
        </p15:guide>
        <p15:guide id="4" pos="2154" userDrawn="1">
          <p15:clr>
            <a:srgbClr val="A4A3A4"/>
          </p15:clr>
        </p15:guide>
        <p15:guide id="5" orient="horz" pos="2614" userDrawn="1">
          <p15:clr>
            <a:srgbClr val="A4A3A4"/>
          </p15:clr>
        </p15:guide>
        <p15:guide id="7" orient="horz" pos="379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co Perdomo Lorenzo" initials="FPL" lastIdx="21" clrIdx="0"/>
  <p:cmAuthor id="2" name="Ronny Quintero Leguisano" initials="RQL" lastIdx="3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94451"/>
    <a:srgbClr val="FAB41E"/>
    <a:srgbClr val="465362"/>
    <a:srgbClr val="0B5395"/>
    <a:srgbClr val="666666"/>
    <a:srgbClr val="043A6C"/>
    <a:srgbClr val="ECF4FB"/>
    <a:srgbClr val="043C6F"/>
    <a:srgbClr val="046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51" autoAdjust="0"/>
    <p:restoredTop sz="95322" autoAdjust="0"/>
  </p:normalViewPr>
  <p:slideViewPr>
    <p:cSldViewPr>
      <p:cViewPr varScale="1">
        <p:scale>
          <a:sx n="108" d="100"/>
          <a:sy n="108" d="100"/>
        </p:scale>
        <p:origin x="1380" y="102"/>
      </p:cViewPr>
      <p:guideLst>
        <p:guide pos="1655"/>
        <p:guide pos="2154"/>
        <p:guide orient="horz" pos="2614"/>
        <p:guide orient="horz" pos="379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552" y="-1552"/>
      </p:cViewPr>
      <p:guideLst>
        <p:guide orient="horz" pos="2928"/>
        <p:guide pos="216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98102" y="0"/>
            <a:ext cx="2982119" cy="464820"/>
          </a:xfrm>
          <a:prstGeom prst="rect">
            <a:avLst/>
          </a:prstGeom>
        </p:spPr>
        <p:txBody>
          <a:bodyPr vert="horz" lIns="91440" tIns="45720" rIns="91440" bIns="45720" rtlCol="0"/>
          <a:lstStyle>
            <a:lvl1pPr algn="r">
              <a:defRPr sz="1200"/>
            </a:lvl1pPr>
          </a:lstStyle>
          <a:p>
            <a:fld id="{9AAF7EB5-2971-424E-A29F-EDDE4D18392D}" type="datetimeFigureOut">
              <a:rPr lang="es-ES" smtClean="0"/>
              <a:pPr/>
              <a:t>22/10/2024</a:t>
            </a:fld>
            <a:endParaRPr lang="es-ES" dirty="0"/>
          </a:p>
        </p:txBody>
      </p:sp>
      <p:sp>
        <p:nvSpPr>
          <p:cNvPr id="4" name="3 Marcador de pie de página"/>
          <p:cNvSpPr>
            <a:spLocks noGrp="1"/>
          </p:cNvSpPr>
          <p:nvPr>
            <p:ph type="ftr" sz="quarter" idx="2"/>
          </p:nvPr>
        </p:nvSpPr>
        <p:spPr>
          <a:xfrm>
            <a:off x="0" y="8829967"/>
            <a:ext cx="2982119" cy="464820"/>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lIns="91440" tIns="45720" rIns="91440" bIns="45720" rtlCol="0" anchor="b"/>
          <a:lstStyle>
            <a:lvl1pPr algn="r">
              <a:defRPr sz="1200"/>
            </a:lvl1pPr>
          </a:lstStyle>
          <a:p>
            <a:fld id="{126F353E-6852-4E82-86D3-C8985EC6AECD}" type="slidenum">
              <a:rPr lang="es-ES" smtClean="0"/>
              <a:pPr/>
              <a:t>‹Nº›</a:t>
            </a:fld>
            <a:endParaRPr lang="es-ES" dirty="0"/>
          </a:p>
        </p:txBody>
      </p:sp>
    </p:spTree>
    <p:extLst>
      <p:ext uri="{BB962C8B-B14F-4D97-AF65-F5344CB8AC3E}">
        <p14:creationId xmlns:p14="http://schemas.microsoft.com/office/powerpoint/2010/main" val="2519592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1409" cy="465266"/>
          </a:xfrm>
          <a:prstGeom prst="rect">
            <a:avLst/>
          </a:prstGeom>
        </p:spPr>
        <p:txBody>
          <a:bodyPr vert="horz" lIns="91440" tIns="45720" rIns="91440" bIns="45720" rtlCol="0"/>
          <a:lstStyle>
            <a:lvl1pPr algn="l">
              <a:defRPr sz="1200"/>
            </a:lvl1pPr>
          </a:lstStyle>
          <a:p>
            <a:endParaRPr lang="en-US" dirty="0"/>
          </a:p>
        </p:txBody>
      </p:sp>
      <p:sp>
        <p:nvSpPr>
          <p:cNvPr id="3" name="2 Marcador de fecha"/>
          <p:cNvSpPr>
            <a:spLocks noGrp="1"/>
          </p:cNvSpPr>
          <p:nvPr>
            <p:ph type="dt" idx="1"/>
          </p:nvPr>
        </p:nvSpPr>
        <p:spPr>
          <a:xfrm>
            <a:off x="3898765" y="0"/>
            <a:ext cx="2981409" cy="465266"/>
          </a:xfrm>
          <a:prstGeom prst="rect">
            <a:avLst/>
          </a:prstGeom>
        </p:spPr>
        <p:txBody>
          <a:bodyPr vert="horz" lIns="91440" tIns="45720" rIns="91440" bIns="45720" rtlCol="0"/>
          <a:lstStyle>
            <a:lvl1pPr algn="r">
              <a:defRPr sz="1200"/>
            </a:lvl1pPr>
          </a:lstStyle>
          <a:p>
            <a:fld id="{3BD91BC7-D3D6-4F53-88A4-79556D8EED24}" type="datetimeFigureOut">
              <a:rPr lang="en-US" smtClean="0"/>
              <a:pPr/>
              <a:t>10/22/2024</a:t>
            </a:fld>
            <a:endParaRPr lang="en-US" dirty="0"/>
          </a:p>
        </p:txBody>
      </p:sp>
      <p:sp>
        <p:nvSpPr>
          <p:cNvPr id="4" name="3 Marcador de imagen de diapositiva"/>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Marcador de notas"/>
          <p:cNvSpPr>
            <a:spLocks noGrp="1"/>
          </p:cNvSpPr>
          <p:nvPr>
            <p:ph type="body" sz="quarter" idx="3"/>
          </p:nvPr>
        </p:nvSpPr>
        <p:spPr>
          <a:xfrm>
            <a:off x="688018" y="4416311"/>
            <a:ext cx="5505778" cy="418293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829648"/>
            <a:ext cx="2981409" cy="465266"/>
          </a:xfrm>
          <a:prstGeom prst="rect">
            <a:avLst/>
          </a:prstGeom>
        </p:spPr>
        <p:txBody>
          <a:bodyPr vert="horz" lIns="91440" tIns="45720" rIns="91440" bIns="45720" rtlCol="0" anchor="b"/>
          <a:lstStyle>
            <a:lvl1pPr algn="l">
              <a:defRPr sz="1200"/>
            </a:lvl1pPr>
          </a:lstStyle>
          <a:p>
            <a:endParaRPr lang="en-US" dirty="0"/>
          </a:p>
        </p:txBody>
      </p:sp>
      <p:sp>
        <p:nvSpPr>
          <p:cNvPr id="7" name="6 Marcador de número de diapositiva"/>
          <p:cNvSpPr>
            <a:spLocks noGrp="1"/>
          </p:cNvSpPr>
          <p:nvPr>
            <p:ph type="sldNum" sz="quarter" idx="5"/>
          </p:nvPr>
        </p:nvSpPr>
        <p:spPr>
          <a:xfrm>
            <a:off x="3898765" y="8829648"/>
            <a:ext cx="2981409" cy="465266"/>
          </a:xfrm>
          <a:prstGeom prst="rect">
            <a:avLst/>
          </a:prstGeom>
        </p:spPr>
        <p:txBody>
          <a:bodyPr vert="horz" lIns="91440" tIns="45720" rIns="91440" bIns="45720" rtlCol="0" anchor="b"/>
          <a:lstStyle>
            <a:lvl1pPr algn="r">
              <a:defRPr sz="1200"/>
            </a:lvl1pPr>
          </a:lstStyle>
          <a:p>
            <a:fld id="{49480A59-04CD-4DD9-ADD2-945F8BAF6CA2}" type="slidenum">
              <a:rPr lang="en-US" smtClean="0"/>
              <a:pPr/>
              <a:t>‹Nº›</a:t>
            </a:fld>
            <a:endParaRPr lang="en-US" dirty="0"/>
          </a:p>
        </p:txBody>
      </p:sp>
    </p:spTree>
    <p:extLst>
      <p:ext uri="{BB962C8B-B14F-4D97-AF65-F5344CB8AC3E}">
        <p14:creationId xmlns:p14="http://schemas.microsoft.com/office/powerpoint/2010/main" val="208460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16013" y="696913"/>
            <a:ext cx="4649787" cy="348615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5454FD-CA04-475D-B3C1-D4B78E0F09C7}" type="slidenum">
              <a:rPr lang="es-ES" smtClean="0">
                <a:solidFill>
                  <a:prstClr val="black"/>
                </a:solidFill>
              </a:rPr>
              <a:pPr/>
              <a:t>1</a:t>
            </a:fld>
            <a:endParaRPr lang="es-ES">
              <a:solidFill>
                <a:prstClr val="black"/>
              </a:solidFill>
            </a:endParaRPr>
          </a:p>
        </p:txBody>
      </p:sp>
    </p:spTree>
    <p:extLst>
      <p:ext uri="{BB962C8B-B14F-4D97-AF65-F5344CB8AC3E}">
        <p14:creationId xmlns:p14="http://schemas.microsoft.com/office/powerpoint/2010/main" val="415134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49480A59-04CD-4DD9-ADD2-945F8BAF6CA2}" type="slidenum">
              <a:rPr lang="en-US" smtClean="0"/>
              <a:pPr/>
              <a:t>21</a:t>
            </a:fld>
            <a:endParaRPr lang="en-US" dirty="0"/>
          </a:p>
        </p:txBody>
      </p:sp>
    </p:spTree>
    <p:extLst>
      <p:ext uri="{BB962C8B-B14F-4D97-AF65-F5344CB8AC3E}">
        <p14:creationId xmlns:p14="http://schemas.microsoft.com/office/powerpoint/2010/main" val="282442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49480A59-04CD-4DD9-ADD2-945F8BAF6CA2}" type="slidenum">
              <a:rPr lang="en-US" smtClean="0"/>
              <a:pPr/>
              <a:t>22</a:t>
            </a:fld>
            <a:endParaRPr lang="en-US" dirty="0"/>
          </a:p>
        </p:txBody>
      </p:sp>
    </p:spTree>
    <p:extLst>
      <p:ext uri="{BB962C8B-B14F-4D97-AF65-F5344CB8AC3E}">
        <p14:creationId xmlns:p14="http://schemas.microsoft.com/office/powerpoint/2010/main" val="2452095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340293EA-65D7-41AF-8C73-8085F2DAF0C2}"/>
              </a:ext>
            </a:extLst>
          </p:cNvPr>
          <p:cNvGraphicFramePr>
            <a:graphicFrameLocks noChangeAspect="1"/>
          </p:cNvGraphicFramePr>
          <p:nvPr userDrawn="1">
            <p:custDataLst>
              <p:tags r:id="rId1"/>
            </p:custDataLst>
            <p:extLst>
              <p:ext uri="{D42A27DB-BD31-4B8C-83A1-F6EECF244321}">
                <p14:modId xmlns:p14="http://schemas.microsoft.com/office/powerpoint/2010/main" val="191752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Imagen 3" descr="Un reloj en la fachada de un edificio de ladrillo&#10;&#10;Descripción generada automáticamente">
            <a:extLst>
              <a:ext uri="{FF2B5EF4-FFF2-40B4-BE49-F238E27FC236}">
                <a16:creationId xmlns:a16="http://schemas.microsoft.com/office/drawing/2014/main" id="{CF60F82E-EE72-4FCF-9CE4-A848E1ED4E4F}"/>
              </a:ext>
            </a:extLst>
          </p:cNvPr>
          <p:cNvPicPr>
            <a:picLocks noChangeAspect="1"/>
          </p:cNvPicPr>
          <p:nvPr userDrawn="1"/>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3250"/>
          <a:stretch/>
        </p:blipFill>
        <p:spPr>
          <a:xfrm>
            <a:off x="0" y="0"/>
            <a:ext cx="9144000" cy="5949280"/>
          </a:xfrm>
          <a:prstGeom prst="rect">
            <a:avLst/>
          </a:prstGeom>
        </p:spPr>
      </p:pic>
      <p:sp>
        <p:nvSpPr>
          <p:cNvPr id="45" name="Forma libre: forma 44">
            <a:extLst>
              <a:ext uri="{FF2B5EF4-FFF2-40B4-BE49-F238E27FC236}">
                <a16:creationId xmlns:a16="http://schemas.microsoft.com/office/drawing/2014/main" id="{013A9F5B-41A0-4BCC-805E-538DF23EAF55}"/>
              </a:ext>
            </a:extLst>
          </p:cNvPr>
          <p:cNvSpPr/>
          <p:nvPr userDrawn="1"/>
        </p:nvSpPr>
        <p:spPr>
          <a:xfrm rot="738492">
            <a:off x="-442574" y="3025343"/>
            <a:ext cx="8368685" cy="3249959"/>
          </a:xfrm>
          <a:custGeom>
            <a:avLst/>
            <a:gdLst>
              <a:gd name="connsiteX0" fmla="*/ 462155 w 8368685"/>
              <a:gd name="connsiteY0" fmla="*/ 2118176 h 3249959"/>
              <a:gd name="connsiteX1" fmla="*/ 709093 w 8368685"/>
              <a:gd name="connsiteY1" fmla="*/ 3249959 h 3249959"/>
              <a:gd name="connsiteX2" fmla="*/ 709093 w 8368685"/>
              <a:gd name="connsiteY2" fmla="*/ 3249959 h 3249959"/>
              <a:gd name="connsiteX3" fmla="*/ 0 w 8368685"/>
              <a:gd name="connsiteY3" fmla="*/ 0 h 3249959"/>
              <a:gd name="connsiteX4" fmla="*/ 8368685 w 8368685"/>
              <a:gd name="connsiteY4" fmla="*/ 0 h 3249959"/>
              <a:gd name="connsiteX5" fmla="*/ 111668 w 8368685"/>
              <a:gd name="connsiteY5" fmla="*/ 511803 h 324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8685" h="3249959">
                <a:moveTo>
                  <a:pt x="462155" y="2118176"/>
                </a:moveTo>
                <a:lnTo>
                  <a:pt x="709093" y="3249959"/>
                </a:lnTo>
                <a:lnTo>
                  <a:pt x="709093" y="3249959"/>
                </a:lnTo>
                <a:close/>
                <a:moveTo>
                  <a:pt x="0" y="0"/>
                </a:moveTo>
                <a:lnTo>
                  <a:pt x="8368685" y="0"/>
                </a:lnTo>
                <a:lnTo>
                  <a:pt x="111668" y="511803"/>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4" name="Forma libre: forma 43">
            <a:extLst>
              <a:ext uri="{FF2B5EF4-FFF2-40B4-BE49-F238E27FC236}">
                <a16:creationId xmlns:a16="http://schemas.microsoft.com/office/drawing/2014/main" id="{366CA665-854E-4CC1-BE3E-AEA1D573D914}"/>
              </a:ext>
            </a:extLst>
          </p:cNvPr>
          <p:cNvSpPr/>
          <p:nvPr userDrawn="1"/>
        </p:nvSpPr>
        <p:spPr>
          <a:xfrm rot="618331">
            <a:off x="-97817" y="3246983"/>
            <a:ext cx="9199428" cy="263993"/>
          </a:xfrm>
          <a:custGeom>
            <a:avLst/>
            <a:gdLst>
              <a:gd name="connsiteX0" fmla="*/ 0 w 9199428"/>
              <a:gd name="connsiteY0" fmla="*/ 0 h 263993"/>
              <a:gd name="connsiteX1" fmla="*/ 9196763 w 9199428"/>
              <a:gd name="connsiteY1" fmla="*/ 0 h 263993"/>
              <a:gd name="connsiteX2" fmla="*/ 9199428 w 9199428"/>
              <a:gd name="connsiteY2" fmla="*/ 17290 h 263993"/>
              <a:gd name="connsiteX3" fmla="*/ 48002 w 9199428"/>
              <a:gd name="connsiteY3" fmla="*/ 263993 h 263993"/>
            </a:gdLst>
            <a:ahLst/>
            <a:cxnLst>
              <a:cxn ang="0">
                <a:pos x="connsiteX0" y="connsiteY0"/>
              </a:cxn>
              <a:cxn ang="0">
                <a:pos x="connsiteX1" y="connsiteY1"/>
              </a:cxn>
              <a:cxn ang="0">
                <a:pos x="connsiteX2" y="connsiteY2"/>
              </a:cxn>
              <a:cxn ang="0">
                <a:pos x="connsiteX3" y="connsiteY3"/>
              </a:cxn>
            </a:cxnLst>
            <a:rect l="l" t="t" r="r" b="b"/>
            <a:pathLst>
              <a:path w="9199428" h="263993">
                <a:moveTo>
                  <a:pt x="0" y="0"/>
                </a:moveTo>
                <a:lnTo>
                  <a:pt x="9196763" y="0"/>
                </a:lnTo>
                <a:lnTo>
                  <a:pt x="9199428" y="17290"/>
                </a:lnTo>
                <a:lnTo>
                  <a:pt x="48002" y="2639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FDBDE62-8E4E-4C72-A6F5-E6C1A362D933}"/>
              </a:ext>
            </a:extLst>
          </p:cNvPr>
          <p:cNvSpPr/>
          <p:nvPr userDrawn="1"/>
        </p:nvSpPr>
        <p:spPr>
          <a:xfrm rot="525679">
            <a:off x="-301913" y="3385694"/>
            <a:ext cx="9323828" cy="3249959"/>
          </a:xfrm>
          <a:custGeom>
            <a:avLst/>
            <a:gdLst>
              <a:gd name="connsiteX0" fmla="*/ 0 w 9323828"/>
              <a:gd name="connsiteY0" fmla="*/ 0 h 3249959"/>
              <a:gd name="connsiteX1" fmla="*/ 9226661 w 9323828"/>
              <a:gd name="connsiteY1" fmla="*/ 0 h 3249959"/>
              <a:gd name="connsiteX2" fmla="*/ 9323828 w 9323828"/>
              <a:gd name="connsiteY2" fmla="*/ 630475 h 3249959"/>
              <a:gd name="connsiteX3" fmla="*/ 6123942 w 9323828"/>
              <a:gd name="connsiteY3" fmla="*/ 3249959 h 3249959"/>
              <a:gd name="connsiteX4" fmla="*/ 500874 w 9323828"/>
              <a:gd name="connsiteY4" fmla="*/ 3249959 h 324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3828" h="3249959">
                <a:moveTo>
                  <a:pt x="0" y="0"/>
                </a:moveTo>
                <a:lnTo>
                  <a:pt x="9226661" y="0"/>
                </a:lnTo>
                <a:lnTo>
                  <a:pt x="9323828" y="630475"/>
                </a:lnTo>
                <a:lnTo>
                  <a:pt x="6123942" y="3249959"/>
                </a:lnTo>
                <a:lnTo>
                  <a:pt x="500874" y="3249959"/>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10418CF9-8860-4EA6-8FA8-1A06B1F83942}"/>
              </a:ext>
            </a:extLst>
          </p:cNvPr>
          <p:cNvSpPr/>
          <p:nvPr userDrawn="1"/>
        </p:nvSpPr>
        <p:spPr>
          <a:xfrm rot="525679">
            <a:off x="-89355" y="4416977"/>
            <a:ext cx="8514049" cy="2195260"/>
          </a:xfrm>
          <a:custGeom>
            <a:avLst/>
            <a:gdLst>
              <a:gd name="connsiteX0" fmla="*/ 0 w 8514049"/>
              <a:gd name="connsiteY0" fmla="*/ 837109 h 2195260"/>
              <a:gd name="connsiteX1" fmla="*/ 6240843 w 8514049"/>
              <a:gd name="connsiteY1" fmla="*/ 352487 h 2195260"/>
              <a:gd name="connsiteX2" fmla="*/ 6421651 w 8514049"/>
              <a:gd name="connsiteY2" fmla="*/ 196645 h 2195260"/>
              <a:gd name="connsiteX3" fmla="*/ 8514049 w 8514049"/>
              <a:gd name="connsiteY3" fmla="*/ 0 h 2195260"/>
              <a:gd name="connsiteX4" fmla="*/ 5832382 w 8514049"/>
              <a:gd name="connsiteY4" fmla="*/ 2195260 h 2195260"/>
              <a:gd name="connsiteX5" fmla="*/ 209314 w 8514049"/>
              <a:gd name="connsiteY5" fmla="*/ 2195260 h 219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4049" h="2195260">
                <a:moveTo>
                  <a:pt x="0" y="837109"/>
                </a:moveTo>
                <a:lnTo>
                  <a:pt x="6240843" y="352487"/>
                </a:lnTo>
                <a:lnTo>
                  <a:pt x="6421651" y="196645"/>
                </a:lnTo>
                <a:lnTo>
                  <a:pt x="8514049" y="0"/>
                </a:lnTo>
                <a:lnTo>
                  <a:pt x="5832382" y="2195260"/>
                </a:lnTo>
                <a:lnTo>
                  <a:pt x="209314" y="2195260"/>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18 Marcador de texto"/>
          <p:cNvSpPr>
            <a:spLocks noGrp="1"/>
          </p:cNvSpPr>
          <p:nvPr>
            <p:ph type="body" sz="quarter" idx="11" hasCustomPrompt="1"/>
          </p:nvPr>
        </p:nvSpPr>
        <p:spPr>
          <a:xfrm>
            <a:off x="384460" y="4738207"/>
            <a:ext cx="4763604" cy="576709"/>
          </a:xfrm>
          <a:prstGeom prst="rect">
            <a:avLst/>
          </a:prstGeo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Subtítulo de la presentación</a:t>
            </a:r>
          </a:p>
        </p:txBody>
      </p:sp>
      <p:sp>
        <p:nvSpPr>
          <p:cNvPr id="18" name="21 Marcador de texto"/>
          <p:cNvSpPr>
            <a:spLocks noGrp="1"/>
          </p:cNvSpPr>
          <p:nvPr>
            <p:ph type="body" sz="quarter" idx="12" hasCustomPrompt="1"/>
          </p:nvPr>
        </p:nvSpPr>
        <p:spPr>
          <a:xfrm>
            <a:off x="384460" y="5454129"/>
            <a:ext cx="4763468" cy="432742"/>
          </a:xfrm>
          <a:prstGeom prst="rect">
            <a:avLst/>
          </a:prstGeom>
        </p:spPr>
        <p:txBody>
          <a:bodyPr>
            <a:normAutofit/>
          </a:bodyPr>
          <a:lstStyle>
            <a:lvl1pPr marL="0" indent="0" algn="l">
              <a:buNone/>
              <a:defRPr sz="1350">
                <a:solidFill>
                  <a:schemeClr val="bg1"/>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s-ES"/>
              <a:t>Fecha</a:t>
            </a:r>
          </a:p>
        </p:txBody>
      </p:sp>
      <p:sp>
        <p:nvSpPr>
          <p:cNvPr id="19" name="18 Marcador de texto"/>
          <p:cNvSpPr>
            <a:spLocks noGrp="1"/>
          </p:cNvSpPr>
          <p:nvPr>
            <p:ph type="body" sz="quarter" idx="13" hasCustomPrompt="1"/>
          </p:nvPr>
        </p:nvSpPr>
        <p:spPr>
          <a:xfrm>
            <a:off x="384460" y="3645023"/>
            <a:ext cx="4763604" cy="1008113"/>
          </a:xfrm>
          <a:prstGeom prst="rect">
            <a:avLst/>
          </a:prstGeom>
        </p:spPr>
        <p:txBody>
          <a:bodyPr>
            <a:normAutofit/>
          </a:bodyPr>
          <a:lstStyle>
            <a:lvl1pPr marL="0" indent="0" algn="l">
              <a:spcBef>
                <a:spcPts val="300"/>
              </a:spcBef>
              <a:buNone/>
              <a:defRPr sz="2700" b="1" baseline="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dirty="0"/>
              <a:t>Título de la presentación</a:t>
            </a:r>
          </a:p>
        </p:txBody>
      </p:sp>
      <p:cxnSp>
        <p:nvCxnSpPr>
          <p:cNvPr id="34" name="Conector recto 33">
            <a:extLst>
              <a:ext uri="{FF2B5EF4-FFF2-40B4-BE49-F238E27FC236}">
                <a16:creationId xmlns:a16="http://schemas.microsoft.com/office/drawing/2014/main" id="{85337176-BD36-4C18-8450-3A72C0339CB4}"/>
              </a:ext>
            </a:extLst>
          </p:cNvPr>
          <p:cNvCxnSpPr>
            <a:cxnSpLocks/>
          </p:cNvCxnSpPr>
          <p:nvPr userDrawn="1"/>
        </p:nvCxnSpPr>
        <p:spPr>
          <a:xfrm>
            <a:off x="375658" y="4653136"/>
            <a:ext cx="478523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rma libre: forma 21">
            <a:extLst>
              <a:ext uri="{FF2B5EF4-FFF2-40B4-BE49-F238E27FC236}">
                <a16:creationId xmlns:a16="http://schemas.microsoft.com/office/drawing/2014/main" id="{F60A80F9-AB66-444B-9F10-03F73C21F701}"/>
              </a:ext>
            </a:extLst>
          </p:cNvPr>
          <p:cNvSpPr/>
          <p:nvPr userDrawn="1"/>
        </p:nvSpPr>
        <p:spPr>
          <a:xfrm rot="14536795">
            <a:off x="5470462" y="2152845"/>
            <a:ext cx="3059500" cy="6451098"/>
          </a:xfrm>
          <a:custGeom>
            <a:avLst/>
            <a:gdLst>
              <a:gd name="connsiteX0" fmla="*/ 3059500 w 3059500"/>
              <a:gd name="connsiteY0" fmla="*/ 6451098 h 6451098"/>
              <a:gd name="connsiteX1" fmla="*/ 0 w 3059500"/>
              <a:gd name="connsiteY1" fmla="*/ 4843457 h 6451098"/>
              <a:gd name="connsiteX2" fmla="*/ 793198 w 3059500"/>
              <a:gd name="connsiteY2" fmla="*/ 1446374 h 6451098"/>
              <a:gd name="connsiteX3" fmla="*/ 1553208 w 3059500"/>
              <a:gd name="connsiteY3" fmla="*/ 0 h 6451098"/>
            </a:gdLst>
            <a:ahLst/>
            <a:cxnLst>
              <a:cxn ang="0">
                <a:pos x="connsiteX0" y="connsiteY0"/>
              </a:cxn>
              <a:cxn ang="0">
                <a:pos x="connsiteX1" y="connsiteY1"/>
              </a:cxn>
              <a:cxn ang="0">
                <a:pos x="connsiteX2" y="connsiteY2"/>
              </a:cxn>
              <a:cxn ang="0">
                <a:pos x="connsiteX3" y="connsiteY3"/>
              </a:cxn>
            </a:cxnLst>
            <a:rect l="l" t="t" r="r" b="b"/>
            <a:pathLst>
              <a:path w="3059500" h="6451098">
                <a:moveTo>
                  <a:pt x="3059500" y="6451098"/>
                </a:moveTo>
                <a:lnTo>
                  <a:pt x="0" y="4843457"/>
                </a:lnTo>
                <a:lnTo>
                  <a:pt x="793198" y="1446374"/>
                </a:lnTo>
                <a:lnTo>
                  <a:pt x="1553208"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8" name="Rectángulo 27">
            <a:extLst>
              <a:ext uri="{FF2B5EF4-FFF2-40B4-BE49-F238E27FC236}">
                <a16:creationId xmlns:a16="http://schemas.microsoft.com/office/drawing/2014/main" id="{ED7DE510-7852-4BE7-A1C2-E1FFC1F1A402}"/>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800" b="1">
              <a:solidFill>
                <a:schemeClr val="bg1"/>
              </a:solidFill>
            </a:endParaRPr>
          </a:p>
        </p:txBody>
      </p:sp>
      <p:sp>
        <p:nvSpPr>
          <p:cNvPr id="29" name="CuadroTexto 15">
            <a:extLst>
              <a:ext uri="{FF2B5EF4-FFF2-40B4-BE49-F238E27FC236}">
                <a16:creationId xmlns:a16="http://schemas.microsoft.com/office/drawing/2014/main" id="{F6D5D86C-B75D-488A-8835-60821F6661A7}"/>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chemeClr val="bg1">
                    <a:lumMod val="50000"/>
                  </a:schemeClr>
                </a:solidFill>
              </a:rPr>
              <a:t>TLP: WHITE</a:t>
            </a:r>
          </a:p>
        </p:txBody>
      </p:sp>
      <p:pic>
        <p:nvPicPr>
          <p:cNvPr id="16" name="Imagen 15">
            <a:extLst>
              <a:ext uri="{FF2B5EF4-FFF2-40B4-BE49-F238E27FC236}">
                <a16:creationId xmlns:a16="http://schemas.microsoft.com/office/drawing/2014/main" id="{D167727A-97DC-4284-878D-80CE6A9E41F4}"/>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205530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cxnSp>
        <p:nvCxnSpPr>
          <p:cNvPr id="9" name="8 Conector recto"/>
          <p:cNvCxnSpPr/>
          <p:nvPr userDrawn="1"/>
        </p:nvCxnSpPr>
        <p:spPr>
          <a:xfrm>
            <a:off x="3830" y="692696"/>
            <a:ext cx="914017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1 Título"/>
          <p:cNvSpPr>
            <a:spLocks noGrp="1"/>
          </p:cNvSpPr>
          <p:nvPr>
            <p:ph type="title" hasCustomPrompt="1"/>
          </p:nvPr>
        </p:nvSpPr>
        <p:spPr>
          <a:xfrm>
            <a:off x="1" y="188641"/>
            <a:ext cx="9144000" cy="855063"/>
          </a:xfrm>
          <a:prstGeom prst="rect">
            <a:avLst/>
          </a:prstGeom>
        </p:spPr>
        <p:txBody>
          <a:bodyPr>
            <a:noAutofit/>
          </a:bodyPr>
          <a:lstStyle>
            <a:lvl1pPr algn="just">
              <a:defRPr sz="2400" b="1" cap="all" baseline="0">
                <a:solidFill>
                  <a:schemeClr val="tx2"/>
                </a:solidFill>
                <a:latin typeface="+mj-lt"/>
                <a:ea typeface="Verdana" pitchFamily="34" charset="0"/>
                <a:cs typeface="Verdana" pitchFamily="34" charset="0"/>
              </a:defRPr>
            </a:lvl1pPr>
          </a:lstStyle>
          <a:p>
            <a:pPr>
              <a:tabLst>
                <a:tab pos="2238375" algn="l"/>
              </a:tabLst>
            </a:pPr>
            <a:r>
              <a:rPr lang="es-ES" sz="2000" dirty="0">
                <a:solidFill>
                  <a:schemeClr val="tx2"/>
                </a:solidFill>
                <a:latin typeface="Arial" pitchFamily="34" charset="0"/>
                <a:cs typeface="Arial" pitchFamily="34" charset="0"/>
              </a:rPr>
              <a:t>1. Título</a:t>
            </a:r>
          </a:p>
        </p:txBody>
      </p:sp>
      <p:sp>
        <p:nvSpPr>
          <p:cNvPr id="17" name="13 Marcador de texto"/>
          <p:cNvSpPr txBox="1">
            <a:spLocks/>
          </p:cNvSpPr>
          <p:nvPr userDrawn="1"/>
        </p:nvSpPr>
        <p:spPr>
          <a:xfrm>
            <a:off x="35497" y="774231"/>
            <a:ext cx="9049417" cy="710555"/>
          </a:xfrm>
          <a:prstGeom prst="rect">
            <a:avLst/>
          </a:prstGeom>
        </p:spPr>
        <p:txBody>
          <a:bodyPr vert="horz" lIns="91440" tIns="45720" rIns="91440" bIns="45720" rtlCol="0" anchor="t" anchorCtr="0">
            <a:noAutofit/>
          </a:bodyPr>
          <a:lstStyle>
            <a:lvl1pPr marL="0" indent="0">
              <a:buNone/>
              <a:defRPr sz="2400">
                <a:latin typeface="+mj-lt"/>
                <a:ea typeface="Verdana" pitchFamily="34" charset="0"/>
                <a:cs typeface="Verdana" pitchFamily="34" charset="0"/>
              </a:defRPr>
            </a:lvl1pPr>
            <a:lvl2pPr>
              <a:buFont typeface="Wingdings" pitchFamily="2" charset="2"/>
              <a:buChar char="§"/>
              <a:defRPr sz="1800">
                <a:latin typeface="+mj-lt"/>
                <a:ea typeface="Verdana" pitchFamily="34" charset="0"/>
                <a:cs typeface="Verdana" pitchFamily="34" charset="0"/>
              </a:defRPr>
            </a:lvl2pPr>
            <a:lvl3pPr>
              <a:buFont typeface="Wingdings" pitchFamily="2" charset="2"/>
              <a:buChar char="Ø"/>
              <a:defRPr sz="1800">
                <a:latin typeface="+mj-lt"/>
                <a:ea typeface="Verdana" pitchFamily="34" charset="0"/>
                <a:cs typeface="Verdana" pitchFamily="34" charset="0"/>
              </a:defRPr>
            </a:lvl3pPr>
            <a:lvl4pPr>
              <a:buFont typeface="Arial" pitchFamily="34" charset="0"/>
              <a:buChar char="•"/>
              <a:defRPr sz="1800">
                <a:latin typeface="+mj-lt"/>
                <a:ea typeface="Verdana" pitchFamily="34" charset="0"/>
                <a:cs typeface="Verdana" pitchFamily="34" charset="0"/>
              </a:defRPr>
            </a:lvl4pPr>
            <a:lvl5pPr>
              <a:buFont typeface="Courier New" pitchFamily="49" charset="0"/>
              <a:buChar char="o"/>
              <a:defRPr sz="1800">
                <a:latin typeface="+mj-lt"/>
                <a:ea typeface="Verdana" pitchFamily="34" charset="0"/>
                <a:cs typeface="Verdana" pitchFamily="34" charset="0"/>
              </a:defRPr>
            </a:lvl5pPr>
          </a:lstStyle>
          <a:p>
            <a:pPr algn="just">
              <a:defRPr/>
            </a:pPr>
            <a:endParaRPr lang="es-ES" sz="1500" i="1" dirty="0">
              <a:solidFill>
                <a:srgbClr val="323C47"/>
              </a:solidFill>
              <a:latin typeface="Arial" panose="020B0604020202020204" pitchFamily="34" charset="0"/>
              <a:cs typeface="Arial" panose="020B0604020202020204" pitchFamily="34" charset="0"/>
            </a:endParaRPr>
          </a:p>
        </p:txBody>
      </p:sp>
      <p:sp>
        <p:nvSpPr>
          <p:cNvPr id="18" name="5 Marcador de número de diapositiva"/>
          <p:cNvSpPr>
            <a:spLocks noGrp="1"/>
          </p:cNvSpPr>
          <p:nvPr>
            <p:ph type="sldNum" sz="quarter" idx="12"/>
          </p:nvPr>
        </p:nvSpPr>
        <p:spPr>
          <a:xfrm>
            <a:off x="6902896" y="6356354"/>
            <a:ext cx="21336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solidFill>
                  <a:srgbClr val="323C47">
                    <a:tint val="75000"/>
                  </a:srgbClr>
                </a:solidFill>
              </a:rPr>
              <a:pPr/>
              <a:t>‹Nº›</a:t>
            </a:fld>
            <a:endParaRPr lang="es-ES" dirty="0">
              <a:solidFill>
                <a:srgbClr val="323C47">
                  <a:tint val="75000"/>
                </a:srgbClr>
              </a:solidFill>
            </a:endParaRPr>
          </a:p>
        </p:txBody>
      </p:sp>
      <p:sp>
        <p:nvSpPr>
          <p:cNvPr id="8" name="13 Marcador de texto"/>
          <p:cNvSpPr>
            <a:spLocks noGrp="1"/>
          </p:cNvSpPr>
          <p:nvPr>
            <p:ph type="body" sz="quarter" idx="10" hasCustomPrompt="1"/>
          </p:nvPr>
        </p:nvSpPr>
        <p:spPr>
          <a:xfrm>
            <a:off x="220333" y="1032487"/>
            <a:ext cx="8685796" cy="4392612"/>
          </a:xfrm>
          <a:prstGeom prst="rect">
            <a:avLst/>
          </a:prstGeom>
        </p:spPr>
        <p:txBody>
          <a:bodyPr/>
          <a:lstStyle>
            <a:lvl1pPr marL="0" indent="0">
              <a:buNone/>
              <a:defRPr sz="1600" i="1">
                <a:solidFill>
                  <a:schemeClr val="tx1"/>
                </a:solidFill>
                <a:latin typeface="Arial" panose="020B0604020202020204" pitchFamily="34" charset="0"/>
                <a:cs typeface="Arial" panose="020B0604020202020204" pitchFamily="34" charset="0"/>
              </a:defRPr>
            </a:lvl1pPr>
            <a:lvl2pPr>
              <a:buFont typeface="Wingdings" pitchFamily="2" charset="2"/>
              <a:buChar char="§"/>
              <a:defRPr sz="2800"/>
            </a:lvl2pPr>
            <a:lvl3pPr>
              <a:buFont typeface="Wingdings" pitchFamily="2" charset="2"/>
              <a:buChar char="Ø"/>
              <a:defRPr sz="2400"/>
            </a:lvl3pPr>
            <a:lvl4pPr>
              <a:buFont typeface="Arial" pitchFamily="34" charset="0"/>
              <a:buChar char="•"/>
              <a:defRPr sz="2000"/>
            </a:lvl4pPr>
            <a:lvl5pPr>
              <a:buFont typeface="Courier New" pitchFamily="49" charset="0"/>
              <a:buChar char="o"/>
              <a:defRPr sz="1800"/>
            </a:lvl5pPr>
          </a:lstStyle>
          <a:p>
            <a:pPr lvl="0"/>
            <a:r>
              <a:rPr lang="es-ES" dirty="0"/>
              <a:t>Texto</a:t>
            </a:r>
          </a:p>
        </p:txBody>
      </p:sp>
      <p:pic>
        <p:nvPicPr>
          <p:cNvPr id="10" name="Imagen 9">
            <a:extLst>
              <a:ext uri="{FF2B5EF4-FFF2-40B4-BE49-F238E27FC236}">
                <a16:creationId xmlns:a16="http://schemas.microsoft.com/office/drawing/2014/main" id="{42269489-8033-4D5F-B26B-BC64E9AC2D3A}"/>
              </a:ext>
            </a:extLst>
          </p:cNvPr>
          <p:cNvPicPr>
            <a:picLocks noChangeAspect="1"/>
          </p:cNvPicPr>
          <p:nvPr userDrawn="1"/>
        </p:nvPicPr>
        <p:blipFill>
          <a:blip r:embed="rId2"/>
          <a:srcRect/>
          <a:stretch/>
        </p:blipFill>
        <p:spPr>
          <a:xfrm>
            <a:off x="4700965" y="6390482"/>
            <a:ext cx="1473188" cy="265992"/>
          </a:xfrm>
          <a:prstGeom prst="rect">
            <a:avLst/>
          </a:prstGeom>
        </p:spPr>
      </p:pic>
    </p:spTree>
    <p:extLst>
      <p:ext uri="{BB962C8B-B14F-4D97-AF65-F5344CB8AC3E}">
        <p14:creationId xmlns:p14="http://schemas.microsoft.com/office/powerpoint/2010/main" val="18030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Índice">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4051446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Forma libre: forma 40">
            <a:extLst>
              <a:ext uri="{FF2B5EF4-FFF2-40B4-BE49-F238E27FC236}">
                <a16:creationId xmlns:a16="http://schemas.microsoft.com/office/drawing/2014/main" id="{AF6F07A7-7B1F-4991-8CB9-A3234572F24D}"/>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D757F954-3FA8-4895-94D3-2A3BF7120129}"/>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24" name="Forma libre: forma 23">
            <a:extLst>
              <a:ext uri="{FF2B5EF4-FFF2-40B4-BE49-F238E27FC236}">
                <a16:creationId xmlns:a16="http://schemas.microsoft.com/office/drawing/2014/main" id="{58AACA53-106B-4472-9D00-ECA91BC25551}"/>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7" name="Forma libre: forma 36">
            <a:extLst>
              <a:ext uri="{FF2B5EF4-FFF2-40B4-BE49-F238E27FC236}">
                <a16:creationId xmlns:a16="http://schemas.microsoft.com/office/drawing/2014/main" id="{45145C93-3CB9-42B5-AB02-012CAD888E4C}"/>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0" name="Forma libre: forma 19">
            <a:extLst>
              <a:ext uri="{FF2B5EF4-FFF2-40B4-BE49-F238E27FC236}">
                <a16:creationId xmlns:a16="http://schemas.microsoft.com/office/drawing/2014/main" id="{32852021-F90F-422A-B58C-81A3D08D2C09}"/>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2" name="Rectángulo 11">
            <a:extLst>
              <a:ext uri="{FF2B5EF4-FFF2-40B4-BE49-F238E27FC236}">
                <a16:creationId xmlns:a16="http://schemas.microsoft.com/office/drawing/2014/main" id="{A6F782F7-818F-41CB-9698-E011E26EB501}"/>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800" b="1">
              <a:solidFill>
                <a:schemeClr val="bg1"/>
              </a:solidFill>
            </a:endParaRPr>
          </a:p>
        </p:txBody>
      </p:sp>
      <p:sp>
        <p:nvSpPr>
          <p:cNvPr id="13" name="CuadroTexto 15">
            <a:extLst>
              <a:ext uri="{FF2B5EF4-FFF2-40B4-BE49-F238E27FC236}">
                <a16:creationId xmlns:a16="http://schemas.microsoft.com/office/drawing/2014/main" id="{8AB4082F-01B3-4293-A708-AF3349C61ED5}"/>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chemeClr val="bg1">
                    <a:lumMod val="50000"/>
                  </a:schemeClr>
                </a:solidFill>
              </a:rPr>
              <a:t>TLP: WHITE</a:t>
            </a:r>
          </a:p>
        </p:txBody>
      </p:sp>
      <p:pic>
        <p:nvPicPr>
          <p:cNvPr id="11" name="Imagen 10">
            <a:extLst>
              <a:ext uri="{FF2B5EF4-FFF2-40B4-BE49-F238E27FC236}">
                <a16:creationId xmlns:a16="http://schemas.microsoft.com/office/drawing/2014/main" id="{94E0D883-CBB3-4938-879E-3469C0F0628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227774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ción">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519677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2000" b="1" i="0" baseline="0" dirty="0">
              <a:latin typeface="Calibri" panose="020F0502020204030204" pitchFamily="34" charset="0"/>
              <a:ea typeface="+mj-ea"/>
              <a:cs typeface="+mj-cs"/>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dirty="0"/>
              <a:t>Haga clic para modificar el estilo de texto del patrón</a:t>
            </a:r>
          </a:p>
          <a:p>
            <a:pPr lvl="1" eaLnBrk="1" latinLnBrk="0" hangingPunct="1"/>
            <a:r>
              <a:rPr lang="es-ES" dirty="0"/>
              <a:t>Segundo nivel</a:t>
            </a:r>
          </a:p>
          <a:p>
            <a:pPr lvl="2" eaLnBrk="1" latinLnBrk="0" hangingPunct="1"/>
            <a:r>
              <a:rPr lang="es-ES" dirty="0"/>
              <a:t>Tercer nivel</a:t>
            </a:r>
          </a:p>
          <a:p>
            <a:pPr lvl="3" eaLnBrk="1" latinLnBrk="0" hangingPunct="1"/>
            <a:r>
              <a:rPr lang="es-ES" dirty="0"/>
              <a:t>Cuarto nivel</a:t>
            </a:r>
          </a:p>
          <a:p>
            <a:pPr lvl="4" eaLnBrk="1" latinLnBrk="0" hangingPunct="1"/>
            <a:r>
              <a:rPr lang="es-ES" dirty="0"/>
              <a:t>Quinto nivel</a:t>
            </a:r>
            <a:endParaRPr kumimoji="0" lang="en-US" dirty="0"/>
          </a:p>
        </p:txBody>
      </p:sp>
      <p:sp>
        <p:nvSpPr>
          <p:cNvPr id="11"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dirty="0"/>
              <a:t>Haga clic para modificar el estilo de texto del patrón</a:t>
            </a:r>
          </a:p>
        </p:txBody>
      </p:sp>
      <p:sp>
        <p:nvSpPr>
          <p:cNvPr id="37"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8"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39"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2D43060D-A98B-464D-A050-76EB4A80CBC5}"/>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Título 1">
            <a:extLst>
              <a:ext uri="{FF2B5EF4-FFF2-40B4-BE49-F238E27FC236}">
                <a16:creationId xmlns:a16="http://schemas.microsoft.com/office/drawing/2014/main" id="{8E6A21A6-EB96-426D-9233-3E6A43A133E1}"/>
              </a:ext>
            </a:extLst>
          </p:cNvPr>
          <p:cNvSpPr>
            <a:spLocks noGrp="1"/>
          </p:cNvSpPr>
          <p:nvPr>
            <p:ph type="title" hasCustomPrompt="1"/>
          </p:nvPr>
        </p:nvSpPr>
        <p:spPr>
          <a:xfrm>
            <a:off x="59634" y="-274036"/>
            <a:ext cx="8865122" cy="1143000"/>
          </a:xfrm>
        </p:spPr>
        <p:txBody>
          <a:bodyPr>
            <a:normAutofit/>
          </a:bodyPr>
          <a:lstStyle>
            <a:lvl1pPr algn="l">
              <a:defRPr sz="2000" b="1">
                <a:solidFill>
                  <a:schemeClr val="bg1"/>
                </a:solidFill>
              </a:defRPr>
            </a:lvl1pPr>
          </a:lstStyle>
          <a:p>
            <a:r>
              <a:rPr lang="es-ES" dirty="0"/>
              <a:t>HAGA CLIC PARA MODIFICAR EL ESTILO DE TÍTULO DEL PATRÓN</a:t>
            </a:r>
          </a:p>
        </p:txBody>
      </p:sp>
      <p:sp>
        <p:nvSpPr>
          <p:cNvPr id="21" name="5 Marcador de número de diapositiva">
            <a:extLst>
              <a:ext uri="{FF2B5EF4-FFF2-40B4-BE49-F238E27FC236}">
                <a16:creationId xmlns:a16="http://schemas.microsoft.com/office/drawing/2014/main" id="{DF893BE7-590E-4A33-B8B8-FD3D8B2361D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dirty="0"/>
          </a:p>
        </p:txBody>
      </p:sp>
      <p:sp>
        <p:nvSpPr>
          <p:cNvPr id="17" name="Rectángulo 16">
            <a:extLst>
              <a:ext uri="{FF2B5EF4-FFF2-40B4-BE49-F238E27FC236}">
                <a16:creationId xmlns:a16="http://schemas.microsoft.com/office/drawing/2014/main" id="{051B0031-1CD9-45F0-8E7E-8961853A66F6}"/>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800" b="1">
              <a:solidFill>
                <a:schemeClr val="bg1"/>
              </a:solidFill>
            </a:endParaRPr>
          </a:p>
        </p:txBody>
      </p:sp>
      <p:sp>
        <p:nvSpPr>
          <p:cNvPr id="18" name="CuadroTexto 15">
            <a:extLst>
              <a:ext uri="{FF2B5EF4-FFF2-40B4-BE49-F238E27FC236}">
                <a16:creationId xmlns:a16="http://schemas.microsoft.com/office/drawing/2014/main" id="{D88EF1E2-F16C-477C-9669-008681EB6099}"/>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chemeClr val="bg1">
                    <a:lumMod val="50000"/>
                  </a:schemeClr>
                </a:solidFill>
              </a:rPr>
              <a:t>TLP: WHITE</a:t>
            </a:r>
          </a:p>
        </p:txBody>
      </p:sp>
      <p:pic>
        <p:nvPicPr>
          <p:cNvPr id="16" name="Imagen 15">
            <a:extLst>
              <a:ext uri="{FF2B5EF4-FFF2-40B4-BE49-F238E27FC236}">
                <a16:creationId xmlns:a16="http://schemas.microsoft.com/office/drawing/2014/main" id="{81E2A725-5E85-4102-8CA3-9F04BDDE285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161594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racias por su atención">
    <p:spTree>
      <p:nvGrpSpPr>
        <p:cNvPr id="1" name=""/>
        <p:cNvGrpSpPr/>
        <p:nvPr/>
      </p:nvGrpSpPr>
      <p:grpSpPr>
        <a:xfrm>
          <a:off x="0" y="0"/>
          <a:ext cx="0" cy="0"/>
          <a:chOff x="0" y="0"/>
          <a:chExt cx="0" cy="0"/>
        </a:xfrm>
      </p:grpSpPr>
      <p:graphicFrame>
        <p:nvGraphicFramePr>
          <p:cNvPr id="24" name="Objeto 23" hidden="1">
            <a:extLst>
              <a:ext uri="{FF2B5EF4-FFF2-40B4-BE49-F238E27FC236}">
                <a16:creationId xmlns:a16="http://schemas.microsoft.com/office/drawing/2014/main" id="{81D7397D-C91D-41A4-A686-41955D1D97A2}"/>
              </a:ext>
            </a:extLst>
          </p:cNvPr>
          <p:cNvGraphicFramePr>
            <a:graphicFrameLocks noChangeAspect="1"/>
          </p:cNvGraphicFramePr>
          <p:nvPr userDrawn="1">
            <p:custDataLst>
              <p:tags r:id="rId1"/>
            </p:custDataLst>
            <p:extLst>
              <p:ext uri="{D42A27DB-BD31-4B8C-83A1-F6EECF244321}">
                <p14:modId xmlns:p14="http://schemas.microsoft.com/office/powerpoint/2010/main" val="1471685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5" name="Forma libre: forma 34">
            <a:extLst>
              <a:ext uri="{FF2B5EF4-FFF2-40B4-BE49-F238E27FC236}">
                <a16:creationId xmlns:a16="http://schemas.microsoft.com/office/drawing/2014/main" id="{2A35B54A-82A2-4A6F-9F50-93AD981FF25F}"/>
              </a:ext>
            </a:extLst>
          </p:cNvPr>
          <p:cNvSpPr/>
          <p:nvPr userDrawn="1"/>
        </p:nvSpPr>
        <p:spPr>
          <a:xfrm rot="2653743">
            <a:off x="5292922" y="1458956"/>
            <a:ext cx="4593994" cy="263354"/>
          </a:xfrm>
          <a:custGeom>
            <a:avLst/>
            <a:gdLst>
              <a:gd name="connsiteX0" fmla="*/ 1281653 w 4593994"/>
              <a:gd name="connsiteY0" fmla="*/ 0 h 263354"/>
              <a:gd name="connsiteX1" fmla="*/ 4337634 w 4593994"/>
              <a:gd name="connsiteY1" fmla="*/ 0 h 263354"/>
              <a:gd name="connsiteX2" fmla="*/ 4426355 w 4593994"/>
              <a:gd name="connsiteY2" fmla="*/ 91142 h 263354"/>
              <a:gd name="connsiteX3" fmla="*/ 0 w 4593994"/>
              <a:gd name="connsiteY3" fmla="*/ 0 h 263354"/>
              <a:gd name="connsiteX4" fmla="*/ 16 w 4593994"/>
              <a:gd name="connsiteY4" fmla="*/ 0 h 263354"/>
              <a:gd name="connsiteX5" fmla="*/ 4593994 w 4593994"/>
              <a:gd name="connsiteY5" fmla="*/ 263353 h 263354"/>
              <a:gd name="connsiteX6" fmla="*/ 4593994 w 4593994"/>
              <a:gd name="connsiteY6" fmla="*/ 263354 h 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3994" h="263354">
                <a:moveTo>
                  <a:pt x="1281653" y="0"/>
                </a:moveTo>
                <a:lnTo>
                  <a:pt x="4337634" y="0"/>
                </a:lnTo>
                <a:lnTo>
                  <a:pt x="4426355" y="91142"/>
                </a:lnTo>
                <a:close/>
                <a:moveTo>
                  <a:pt x="0" y="0"/>
                </a:moveTo>
                <a:lnTo>
                  <a:pt x="16" y="0"/>
                </a:lnTo>
                <a:lnTo>
                  <a:pt x="4593994" y="263353"/>
                </a:lnTo>
                <a:lnTo>
                  <a:pt x="4593994" y="263354"/>
                </a:lnTo>
                <a:close/>
              </a:path>
            </a:pathLst>
          </a:cu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4" name="Forma libre: forma 33">
            <a:extLst>
              <a:ext uri="{FF2B5EF4-FFF2-40B4-BE49-F238E27FC236}">
                <a16:creationId xmlns:a16="http://schemas.microsoft.com/office/drawing/2014/main" id="{735770AD-F899-4F63-9F59-3C47D5BFE539}"/>
              </a:ext>
            </a:extLst>
          </p:cNvPr>
          <p:cNvSpPr/>
          <p:nvPr userDrawn="1"/>
        </p:nvSpPr>
        <p:spPr>
          <a:xfrm rot="2753350">
            <a:off x="5425189" y="1545628"/>
            <a:ext cx="4456081" cy="167283"/>
          </a:xfrm>
          <a:custGeom>
            <a:avLst/>
            <a:gdLst>
              <a:gd name="connsiteX0" fmla="*/ 39933 w 4456081"/>
              <a:gd name="connsiteY0" fmla="*/ 0 h 167283"/>
              <a:gd name="connsiteX1" fmla="*/ 4283524 w 4456081"/>
              <a:gd name="connsiteY1" fmla="*/ 1 h 167283"/>
              <a:gd name="connsiteX2" fmla="*/ 4456081 w 4456081"/>
              <a:gd name="connsiteY2" fmla="*/ 167283 h 167283"/>
              <a:gd name="connsiteX3" fmla="*/ 0 w 4456081"/>
              <a:gd name="connsiteY3" fmla="*/ 41193 h 167283"/>
            </a:gdLst>
            <a:ahLst/>
            <a:cxnLst>
              <a:cxn ang="0">
                <a:pos x="connsiteX0" y="connsiteY0"/>
              </a:cxn>
              <a:cxn ang="0">
                <a:pos x="connsiteX1" y="connsiteY1"/>
              </a:cxn>
              <a:cxn ang="0">
                <a:pos x="connsiteX2" y="connsiteY2"/>
              </a:cxn>
              <a:cxn ang="0">
                <a:pos x="connsiteX3" y="connsiteY3"/>
              </a:cxn>
            </a:cxnLst>
            <a:rect l="l" t="t" r="r" b="b"/>
            <a:pathLst>
              <a:path w="4456081" h="167283">
                <a:moveTo>
                  <a:pt x="39933" y="0"/>
                </a:moveTo>
                <a:lnTo>
                  <a:pt x="4283524" y="1"/>
                </a:lnTo>
                <a:lnTo>
                  <a:pt x="4456081" y="167283"/>
                </a:lnTo>
                <a:lnTo>
                  <a:pt x="0" y="41193"/>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9" name="Forma libre: forma 28">
            <a:extLst>
              <a:ext uri="{FF2B5EF4-FFF2-40B4-BE49-F238E27FC236}">
                <a16:creationId xmlns:a16="http://schemas.microsoft.com/office/drawing/2014/main" id="{188B82AC-2450-4084-8C3C-2B90D1710E50}"/>
              </a:ext>
            </a:extLst>
          </p:cNvPr>
          <p:cNvSpPr/>
          <p:nvPr userDrawn="1"/>
        </p:nvSpPr>
        <p:spPr>
          <a:xfrm rot="2850599">
            <a:off x="-1172268" y="-94272"/>
            <a:ext cx="11248272" cy="7246564"/>
          </a:xfrm>
          <a:custGeom>
            <a:avLst/>
            <a:gdLst>
              <a:gd name="connsiteX0" fmla="*/ 0 w 11248272"/>
              <a:gd name="connsiteY0" fmla="*/ 4538508 h 7246564"/>
              <a:gd name="connsiteX1" fmla="*/ 4157322 w 11248272"/>
              <a:gd name="connsiteY1" fmla="*/ 0 h 7246564"/>
              <a:gd name="connsiteX2" fmla="*/ 8615189 w 11248272"/>
              <a:gd name="connsiteY2" fmla="*/ 0 h 7246564"/>
              <a:gd name="connsiteX3" fmla="*/ 11248272 w 11248272"/>
              <a:gd name="connsiteY3" fmla="*/ 2411933 h 7246564"/>
              <a:gd name="connsiteX4" fmla="*/ 6819699 w 11248272"/>
              <a:gd name="connsiteY4" fmla="*/ 7246564 h 7246564"/>
              <a:gd name="connsiteX5" fmla="*/ 2956357 w 11248272"/>
              <a:gd name="connsiteY5" fmla="*/ 7246564 h 72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272" h="7246564">
                <a:moveTo>
                  <a:pt x="0" y="4538508"/>
                </a:moveTo>
                <a:lnTo>
                  <a:pt x="4157322" y="0"/>
                </a:lnTo>
                <a:lnTo>
                  <a:pt x="8615189" y="0"/>
                </a:lnTo>
                <a:lnTo>
                  <a:pt x="11248272" y="2411933"/>
                </a:lnTo>
                <a:lnTo>
                  <a:pt x="6819699" y="7246564"/>
                </a:lnTo>
                <a:lnTo>
                  <a:pt x="2956357" y="7246564"/>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3BF9DB07-1B7F-40C9-BB65-CA527B8E08D8}"/>
              </a:ext>
            </a:extLst>
          </p:cNvPr>
          <p:cNvSpPr/>
          <p:nvPr userDrawn="1"/>
        </p:nvSpPr>
        <p:spPr>
          <a:xfrm rot="2850599">
            <a:off x="-2432127" y="2796095"/>
            <a:ext cx="9663014" cy="3076225"/>
          </a:xfrm>
          <a:custGeom>
            <a:avLst/>
            <a:gdLst>
              <a:gd name="connsiteX0" fmla="*/ 0 w 9663014"/>
              <a:gd name="connsiteY0" fmla="*/ 395965 h 3076225"/>
              <a:gd name="connsiteX1" fmla="*/ 34391 w 9663014"/>
              <a:gd name="connsiteY1" fmla="*/ 358421 h 3076225"/>
              <a:gd name="connsiteX2" fmla="*/ 9663014 w 9663014"/>
              <a:gd name="connsiteY2" fmla="*/ 0 h 3076225"/>
              <a:gd name="connsiteX3" fmla="*/ 6845160 w 9663014"/>
              <a:gd name="connsiteY3" fmla="*/ 3076224 h 3076225"/>
              <a:gd name="connsiteX4" fmla="*/ 2926014 w 9663014"/>
              <a:gd name="connsiteY4" fmla="*/ 3076225 h 30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014" h="3076225">
                <a:moveTo>
                  <a:pt x="0" y="395965"/>
                </a:moveTo>
                <a:lnTo>
                  <a:pt x="34391" y="358421"/>
                </a:lnTo>
                <a:lnTo>
                  <a:pt x="9663014" y="0"/>
                </a:lnTo>
                <a:lnTo>
                  <a:pt x="6845160" y="3076224"/>
                </a:lnTo>
                <a:lnTo>
                  <a:pt x="2926014" y="3076225"/>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Slide Number Placeholder 17">
            <a:extLst>
              <a:ext uri="{FF2B5EF4-FFF2-40B4-BE49-F238E27FC236}">
                <a16:creationId xmlns:a16="http://schemas.microsoft.com/office/drawing/2014/main" id="{4B31578C-2837-45C4-B575-B7C58CDB8FEB}"/>
              </a:ext>
            </a:extLst>
          </p:cNvPr>
          <p:cNvSpPr>
            <a:spLocks noGrp="1"/>
          </p:cNvSpPr>
          <p:nvPr>
            <p:ph type="sldNum" sz="quarter" idx="4"/>
          </p:nvPr>
        </p:nvSpPr>
        <p:spPr>
          <a:xfrm>
            <a:off x="8564716" y="6309320"/>
            <a:ext cx="360040" cy="365125"/>
          </a:xfrm>
          <a:prstGeom prst="rect">
            <a:avLst/>
          </a:prstGeom>
        </p:spPr>
        <p:txBody>
          <a:bodyPr vert="horz" lIns="0" tIns="0" rIns="0" bIns="0" anchor="b"/>
          <a:lstStyle>
            <a:lvl1pPr algn="r" eaLnBrk="1" latinLnBrk="0" hangingPunct="1">
              <a:defRPr kumimoji="0" sz="1050">
                <a:solidFill>
                  <a:schemeClr val="tx1"/>
                </a:solidFill>
                <a:latin typeface="Arial" panose="020B0604020202020204" pitchFamily="34" charset="0"/>
                <a:cs typeface="Arial" panose="020B0604020202020204" pitchFamily="34" charset="0"/>
              </a:defRPr>
            </a:lvl1pPr>
          </a:lstStyle>
          <a:p>
            <a:fld id="{BCECDAE5-3B81-401B-AAD2-D1C88E068655}" type="slidenum">
              <a:rPr lang="es-ES" smtClean="0"/>
              <a:pPr/>
              <a:t>‹Nº›</a:t>
            </a:fld>
            <a:endParaRPr lang="es-ES" dirty="0"/>
          </a:p>
        </p:txBody>
      </p:sp>
      <p:sp>
        <p:nvSpPr>
          <p:cNvPr id="12" name="Rectángulo 11">
            <a:extLst>
              <a:ext uri="{FF2B5EF4-FFF2-40B4-BE49-F238E27FC236}">
                <a16:creationId xmlns:a16="http://schemas.microsoft.com/office/drawing/2014/main" id="{2F6C803D-0EF7-4A92-A207-A532513869B9}"/>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800" b="1">
              <a:solidFill>
                <a:schemeClr val="bg1"/>
              </a:solidFill>
            </a:endParaRPr>
          </a:p>
        </p:txBody>
      </p:sp>
      <p:sp>
        <p:nvSpPr>
          <p:cNvPr id="13" name="CuadroTexto 15">
            <a:extLst>
              <a:ext uri="{FF2B5EF4-FFF2-40B4-BE49-F238E27FC236}">
                <a16:creationId xmlns:a16="http://schemas.microsoft.com/office/drawing/2014/main" id="{3271879A-03EE-4E26-A2C8-F2D14DEFB96B}"/>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chemeClr val="bg1">
                    <a:lumMod val="50000"/>
                  </a:schemeClr>
                </a:solidFill>
              </a:rPr>
              <a:t>TLP: WHITE</a:t>
            </a:r>
          </a:p>
        </p:txBody>
      </p:sp>
      <p:pic>
        <p:nvPicPr>
          <p:cNvPr id="11" name="Imagen 10">
            <a:extLst>
              <a:ext uri="{FF2B5EF4-FFF2-40B4-BE49-F238E27FC236}">
                <a16:creationId xmlns:a16="http://schemas.microsoft.com/office/drawing/2014/main" id="{44DAAB30-FED5-425F-A786-124479237AC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274682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cxnSp>
        <p:nvCxnSpPr>
          <p:cNvPr id="9" name="8 Conector recto"/>
          <p:cNvCxnSpPr/>
          <p:nvPr userDrawn="1"/>
        </p:nvCxnSpPr>
        <p:spPr>
          <a:xfrm>
            <a:off x="3830" y="692696"/>
            <a:ext cx="914017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1 Título"/>
          <p:cNvSpPr>
            <a:spLocks noGrp="1"/>
          </p:cNvSpPr>
          <p:nvPr>
            <p:ph type="title" hasCustomPrompt="1"/>
          </p:nvPr>
        </p:nvSpPr>
        <p:spPr>
          <a:xfrm>
            <a:off x="1" y="188641"/>
            <a:ext cx="9144000" cy="855063"/>
          </a:xfrm>
          <a:prstGeom prst="rect">
            <a:avLst/>
          </a:prstGeom>
        </p:spPr>
        <p:txBody>
          <a:bodyPr>
            <a:noAutofit/>
          </a:bodyPr>
          <a:lstStyle>
            <a:lvl1pPr algn="just">
              <a:tabLst>
                <a:tab pos="2066244" algn="l"/>
              </a:tabLst>
              <a:defRPr sz="2215" b="1" cap="all" baseline="0">
                <a:solidFill>
                  <a:schemeClr val="tx2"/>
                </a:solidFill>
                <a:latin typeface="+mj-lt"/>
                <a:ea typeface="Verdana" pitchFamily="34" charset="0"/>
                <a:cs typeface="Verdana" pitchFamily="34" charset="0"/>
              </a:defRPr>
            </a:lvl1pPr>
          </a:lstStyle>
          <a:p>
            <a:pPr>
              <a:tabLst>
                <a:tab pos="2238375" algn="l"/>
              </a:tabLst>
            </a:pPr>
            <a:r>
              <a:rPr lang="es-ES" sz="1846" dirty="0">
                <a:solidFill>
                  <a:schemeClr val="tx2"/>
                </a:solidFill>
                <a:latin typeface="Arial" pitchFamily="34" charset="0"/>
                <a:cs typeface="Arial" pitchFamily="34" charset="0"/>
              </a:rPr>
              <a:t>1. Título</a:t>
            </a:r>
          </a:p>
        </p:txBody>
      </p:sp>
      <p:sp>
        <p:nvSpPr>
          <p:cNvPr id="17" name="13 Marcador de texto"/>
          <p:cNvSpPr txBox="1">
            <a:spLocks/>
          </p:cNvSpPr>
          <p:nvPr userDrawn="1"/>
        </p:nvSpPr>
        <p:spPr>
          <a:xfrm>
            <a:off x="35497" y="774231"/>
            <a:ext cx="9049417" cy="710555"/>
          </a:xfrm>
          <a:prstGeom prst="rect">
            <a:avLst/>
          </a:prstGeom>
        </p:spPr>
        <p:txBody>
          <a:bodyPr vert="horz" lIns="84406" tIns="42203" rIns="84406" bIns="42203" rtlCol="0" anchor="t" anchorCtr="0">
            <a:noAutofit/>
          </a:bodyPr>
          <a:lstStyle>
            <a:lvl1pPr marL="0" indent="0">
              <a:buNone/>
              <a:defRPr sz="2400">
                <a:latin typeface="+mj-lt"/>
                <a:ea typeface="Verdana" pitchFamily="34" charset="0"/>
                <a:cs typeface="Verdana" pitchFamily="34" charset="0"/>
              </a:defRPr>
            </a:lvl1pPr>
            <a:lvl2pPr>
              <a:buFont typeface="Wingdings" pitchFamily="2" charset="2"/>
              <a:buChar char="§"/>
              <a:defRPr sz="1800">
                <a:latin typeface="+mj-lt"/>
                <a:ea typeface="Verdana" pitchFamily="34" charset="0"/>
                <a:cs typeface="Verdana" pitchFamily="34" charset="0"/>
              </a:defRPr>
            </a:lvl2pPr>
            <a:lvl3pPr>
              <a:buFont typeface="Wingdings" pitchFamily="2" charset="2"/>
              <a:buChar char="Ø"/>
              <a:defRPr sz="1800">
                <a:latin typeface="+mj-lt"/>
                <a:ea typeface="Verdana" pitchFamily="34" charset="0"/>
                <a:cs typeface="Verdana" pitchFamily="34" charset="0"/>
              </a:defRPr>
            </a:lvl3pPr>
            <a:lvl4pPr>
              <a:buFont typeface="Arial" pitchFamily="34" charset="0"/>
              <a:buChar char="•"/>
              <a:defRPr sz="1800">
                <a:latin typeface="+mj-lt"/>
                <a:ea typeface="Verdana" pitchFamily="34" charset="0"/>
                <a:cs typeface="Verdana" pitchFamily="34" charset="0"/>
              </a:defRPr>
            </a:lvl4pPr>
            <a:lvl5pPr>
              <a:buFont typeface="Courier New" pitchFamily="49" charset="0"/>
              <a:buChar char="o"/>
              <a:defRPr sz="1800">
                <a:latin typeface="+mj-lt"/>
                <a:ea typeface="Verdana" pitchFamily="34" charset="0"/>
                <a:cs typeface="Verdana" pitchFamily="34" charset="0"/>
              </a:defRPr>
            </a:lvl5pPr>
          </a:lstStyle>
          <a:p>
            <a:pPr algn="just">
              <a:defRPr/>
            </a:pPr>
            <a:endParaRPr lang="es-ES" sz="1385" i="1" dirty="0">
              <a:latin typeface="Arial" panose="020B0604020202020204" pitchFamily="34" charset="0"/>
              <a:ea typeface="+mn-ea"/>
              <a:cs typeface="Arial" panose="020B0604020202020204" pitchFamily="34" charset="0"/>
            </a:endParaRPr>
          </a:p>
        </p:txBody>
      </p:sp>
      <p:sp>
        <p:nvSpPr>
          <p:cNvPr id="18" name="5 Marcador de número de diapositiva"/>
          <p:cNvSpPr>
            <a:spLocks noGrp="1"/>
          </p:cNvSpPr>
          <p:nvPr>
            <p:ph type="sldNum" sz="quarter" idx="12"/>
          </p:nvPr>
        </p:nvSpPr>
        <p:spPr>
          <a:xfrm>
            <a:off x="6902896" y="6356354"/>
            <a:ext cx="2133600" cy="365125"/>
          </a:xfrm>
          <a:prstGeom prst="rect">
            <a:avLst/>
          </a:prstGeom>
        </p:spPr>
        <p:txBody>
          <a:bodyPr/>
          <a:lstStyle>
            <a:lvl1pPr algn="r">
              <a:defRPr sz="1108">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dirty="0"/>
          </a:p>
        </p:txBody>
      </p:sp>
      <p:sp>
        <p:nvSpPr>
          <p:cNvPr id="8" name="13 Marcador de texto"/>
          <p:cNvSpPr>
            <a:spLocks noGrp="1"/>
          </p:cNvSpPr>
          <p:nvPr>
            <p:ph type="body" sz="quarter" idx="10" hasCustomPrompt="1"/>
          </p:nvPr>
        </p:nvSpPr>
        <p:spPr>
          <a:xfrm>
            <a:off x="220333" y="1032487"/>
            <a:ext cx="8685796" cy="4392612"/>
          </a:xfrm>
          <a:prstGeom prst="rect">
            <a:avLst/>
          </a:prstGeom>
        </p:spPr>
        <p:txBody>
          <a:bodyPr/>
          <a:lstStyle>
            <a:lvl1pPr marL="0" indent="0">
              <a:buNone/>
              <a:defRPr sz="1477" i="1">
                <a:solidFill>
                  <a:schemeClr val="tx1"/>
                </a:solidFill>
                <a:latin typeface="Arial" panose="020B0604020202020204" pitchFamily="34" charset="0"/>
                <a:cs typeface="Arial" panose="020B0604020202020204" pitchFamily="34" charset="0"/>
              </a:defRPr>
            </a:lvl1pPr>
            <a:lvl2pPr>
              <a:buFont typeface="Wingdings" pitchFamily="2" charset="2"/>
              <a:buChar char="§"/>
              <a:defRPr sz="2585"/>
            </a:lvl2pPr>
            <a:lvl3pPr>
              <a:buFont typeface="Wingdings" pitchFamily="2" charset="2"/>
              <a:buChar char="Ø"/>
              <a:defRPr sz="2215"/>
            </a:lvl3pPr>
            <a:lvl4pPr>
              <a:buFont typeface="Arial" pitchFamily="34" charset="0"/>
              <a:buChar char="•"/>
              <a:defRPr sz="1846"/>
            </a:lvl4pPr>
            <a:lvl5pPr>
              <a:buFont typeface="Courier New" pitchFamily="49" charset="0"/>
              <a:buChar char="o"/>
              <a:defRPr sz="1662"/>
            </a:lvl5pPr>
          </a:lstStyle>
          <a:p>
            <a:pPr lvl="0"/>
            <a:r>
              <a:rPr lang="es-ES" dirty="0"/>
              <a:t>Texto</a:t>
            </a:r>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2028" y="6325478"/>
            <a:ext cx="1925439" cy="396000"/>
          </a:xfrm>
          <a:prstGeom prst="rect">
            <a:avLst/>
          </a:prstGeom>
        </p:spPr>
      </p:pic>
    </p:spTree>
    <p:extLst>
      <p:ext uri="{BB962C8B-B14F-4D97-AF65-F5344CB8AC3E}">
        <p14:creationId xmlns:p14="http://schemas.microsoft.com/office/powerpoint/2010/main" val="176138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340293EA-65D7-41AF-8C73-8085F2DAF0C2}"/>
              </a:ext>
            </a:extLst>
          </p:cNvPr>
          <p:cNvGraphicFramePr>
            <a:graphicFrameLocks noChangeAspect="1"/>
          </p:cNvGraphicFramePr>
          <p:nvPr userDrawn="1">
            <p:custDataLst>
              <p:tags r:id="rId1"/>
            </p:custDataLst>
            <p:extLst>
              <p:ext uri="{D42A27DB-BD31-4B8C-83A1-F6EECF244321}">
                <p14:modId xmlns:p14="http://schemas.microsoft.com/office/powerpoint/2010/main" val="2312662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Imagen 3" descr="Un reloj en la fachada de un edificio de ladrillo&#10;&#10;Descripción generada automáticamente">
            <a:extLst>
              <a:ext uri="{FF2B5EF4-FFF2-40B4-BE49-F238E27FC236}">
                <a16:creationId xmlns:a16="http://schemas.microsoft.com/office/drawing/2014/main" id="{CF60F82E-EE72-4FCF-9CE4-A848E1ED4E4F}"/>
              </a:ext>
            </a:extLst>
          </p:cNvPr>
          <p:cNvPicPr>
            <a:picLocks noChangeAspect="1"/>
          </p:cNvPicPr>
          <p:nvPr userDrawn="1"/>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3250"/>
          <a:stretch/>
        </p:blipFill>
        <p:spPr>
          <a:xfrm>
            <a:off x="0" y="0"/>
            <a:ext cx="9144000" cy="5949280"/>
          </a:xfrm>
          <a:prstGeom prst="rect">
            <a:avLst/>
          </a:prstGeom>
        </p:spPr>
      </p:pic>
      <p:sp>
        <p:nvSpPr>
          <p:cNvPr id="45" name="Forma libre: forma 44">
            <a:extLst>
              <a:ext uri="{FF2B5EF4-FFF2-40B4-BE49-F238E27FC236}">
                <a16:creationId xmlns:a16="http://schemas.microsoft.com/office/drawing/2014/main" id="{013A9F5B-41A0-4BCC-805E-538DF23EAF55}"/>
              </a:ext>
            </a:extLst>
          </p:cNvPr>
          <p:cNvSpPr/>
          <p:nvPr userDrawn="1"/>
        </p:nvSpPr>
        <p:spPr>
          <a:xfrm rot="738492">
            <a:off x="-442574" y="3025343"/>
            <a:ext cx="8368685" cy="3249959"/>
          </a:xfrm>
          <a:custGeom>
            <a:avLst/>
            <a:gdLst>
              <a:gd name="connsiteX0" fmla="*/ 462155 w 8368685"/>
              <a:gd name="connsiteY0" fmla="*/ 2118176 h 3249959"/>
              <a:gd name="connsiteX1" fmla="*/ 709093 w 8368685"/>
              <a:gd name="connsiteY1" fmla="*/ 3249959 h 3249959"/>
              <a:gd name="connsiteX2" fmla="*/ 709093 w 8368685"/>
              <a:gd name="connsiteY2" fmla="*/ 3249959 h 3249959"/>
              <a:gd name="connsiteX3" fmla="*/ 0 w 8368685"/>
              <a:gd name="connsiteY3" fmla="*/ 0 h 3249959"/>
              <a:gd name="connsiteX4" fmla="*/ 8368685 w 8368685"/>
              <a:gd name="connsiteY4" fmla="*/ 0 h 3249959"/>
              <a:gd name="connsiteX5" fmla="*/ 111668 w 8368685"/>
              <a:gd name="connsiteY5" fmla="*/ 511803 h 324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8685" h="3249959">
                <a:moveTo>
                  <a:pt x="462155" y="2118176"/>
                </a:moveTo>
                <a:lnTo>
                  <a:pt x="709093" y="3249959"/>
                </a:lnTo>
                <a:lnTo>
                  <a:pt x="709093" y="3249959"/>
                </a:lnTo>
                <a:close/>
                <a:moveTo>
                  <a:pt x="0" y="0"/>
                </a:moveTo>
                <a:lnTo>
                  <a:pt x="8368685" y="0"/>
                </a:lnTo>
                <a:lnTo>
                  <a:pt x="111668" y="511803"/>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4" name="Forma libre: forma 43">
            <a:extLst>
              <a:ext uri="{FF2B5EF4-FFF2-40B4-BE49-F238E27FC236}">
                <a16:creationId xmlns:a16="http://schemas.microsoft.com/office/drawing/2014/main" id="{366CA665-854E-4CC1-BE3E-AEA1D573D914}"/>
              </a:ext>
            </a:extLst>
          </p:cNvPr>
          <p:cNvSpPr/>
          <p:nvPr userDrawn="1"/>
        </p:nvSpPr>
        <p:spPr>
          <a:xfrm rot="618331">
            <a:off x="-97817" y="3246983"/>
            <a:ext cx="9199428" cy="263993"/>
          </a:xfrm>
          <a:custGeom>
            <a:avLst/>
            <a:gdLst>
              <a:gd name="connsiteX0" fmla="*/ 0 w 9199428"/>
              <a:gd name="connsiteY0" fmla="*/ 0 h 263993"/>
              <a:gd name="connsiteX1" fmla="*/ 9196763 w 9199428"/>
              <a:gd name="connsiteY1" fmla="*/ 0 h 263993"/>
              <a:gd name="connsiteX2" fmla="*/ 9199428 w 9199428"/>
              <a:gd name="connsiteY2" fmla="*/ 17290 h 263993"/>
              <a:gd name="connsiteX3" fmla="*/ 48002 w 9199428"/>
              <a:gd name="connsiteY3" fmla="*/ 263993 h 263993"/>
            </a:gdLst>
            <a:ahLst/>
            <a:cxnLst>
              <a:cxn ang="0">
                <a:pos x="connsiteX0" y="connsiteY0"/>
              </a:cxn>
              <a:cxn ang="0">
                <a:pos x="connsiteX1" y="connsiteY1"/>
              </a:cxn>
              <a:cxn ang="0">
                <a:pos x="connsiteX2" y="connsiteY2"/>
              </a:cxn>
              <a:cxn ang="0">
                <a:pos x="connsiteX3" y="connsiteY3"/>
              </a:cxn>
            </a:cxnLst>
            <a:rect l="l" t="t" r="r" b="b"/>
            <a:pathLst>
              <a:path w="9199428" h="263993">
                <a:moveTo>
                  <a:pt x="0" y="0"/>
                </a:moveTo>
                <a:lnTo>
                  <a:pt x="9196763" y="0"/>
                </a:lnTo>
                <a:lnTo>
                  <a:pt x="9199428" y="17290"/>
                </a:lnTo>
                <a:lnTo>
                  <a:pt x="48002" y="2639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4" name="Forma libre: forma 23">
            <a:extLst>
              <a:ext uri="{FF2B5EF4-FFF2-40B4-BE49-F238E27FC236}">
                <a16:creationId xmlns:a16="http://schemas.microsoft.com/office/drawing/2014/main" id="{5FDBDE62-8E4E-4C72-A6F5-E6C1A362D933}"/>
              </a:ext>
            </a:extLst>
          </p:cNvPr>
          <p:cNvSpPr/>
          <p:nvPr userDrawn="1"/>
        </p:nvSpPr>
        <p:spPr>
          <a:xfrm rot="525679">
            <a:off x="-301913" y="3385694"/>
            <a:ext cx="9323828" cy="3249959"/>
          </a:xfrm>
          <a:custGeom>
            <a:avLst/>
            <a:gdLst>
              <a:gd name="connsiteX0" fmla="*/ 0 w 9323828"/>
              <a:gd name="connsiteY0" fmla="*/ 0 h 3249959"/>
              <a:gd name="connsiteX1" fmla="*/ 9226661 w 9323828"/>
              <a:gd name="connsiteY1" fmla="*/ 0 h 3249959"/>
              <a:gd name="connsiteX2" fmla="*/ 9323828 w 9323828"/>
              <a:gd name="connsiteY2" fmla="*/ 630475 h 3249959"/>
              <a:gd name="connsiteX3" fmla="*/ 6123942 w 9323828"/>
              <a:gd name="connsiteY3" fmla="*/ 3249959 h 3249959"/>
              <a:gd name="connsiteX4" fmla="*/ 500874 w 9323828"/>
              <a:gd name="connsiteY4" fmla="*/ 3249959 h 324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3828" h="3249959">
                <a:moveTo>
                  <a:pt x="0" y="0"/>
                </a:moveTo>
                <a:lnTo>
                  <a:pt x="9226661" y="0"/>
                </a:lnTo>
                <a:lnTo>
                  <a:pt x="9323828" y="630475"/>
                </a:lnTo>
                <a:lnTo>
                  <a:pt x="6123942" y="3249959"/>
                </a:lnTo>
                <a:lnTo>
                  <a:pt x="500874" y="3249959"/>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1" name="Forma libre: forma 40">
            <a:extLst>
              <a:ext uri="{FF2B5EF4-FFF2-40B4-BE49-F238E27FC236}">
                <a16:creationId xmlns:a16="http://schemas.microsoft.com/office/drawing/2014/main" id="{10418CF9-8860-4EA6-8FA8-1A06B1F83942}"/>
              </a:ext>
            </a:extLst>
          </p:cNvPr>
          <p:cNvSpPr/>
          <p:nvPr userDrawn="1"/>
        </p:nvSpPr>
        <p:spPr>
          <a:xfrm rot="525679">
            <a:off x="-89355" y="4416977"/>
            <a:ext cx="8514049" cy="2195260"/>
          </a:xfrm>
          <a:custGeom>
            <a:avLst/>
            <a:gdLst>
              <a:gd name="connsiteX0" fmla="*/ 0 w 8514049"/>
              <a:gd name="connsiteY0" fmla="*/ 837109 h 2195260"/>
              <a:gd name="connsiteX1" fmla="*/ 6240843 w 8514049"/>
              <a:gd name="connsiteY1" fmla="*/ 352487 h 2195260"/>
              <a:gd name="connsiteX2" fmla="*/ 6421651 w 8514049"/>
              <a:gd name="connsiteY2" fmla="*/ 196645 h 2195260"/>
              <a:gd name="connsiteX3" fmla="*/ 8514049 w 8514049"/>
              <a:gd name="connsiteY3" fmla="*/ 0 h 2195260"/>
              <a:gd name="connsiteX4" fmla="*/ 5832382 w 8514049"/>
              <a:gd name="connsiteY4" fmla="*/ 2195260 h 2195260"/>
              <a:gd name="connsiteX5" fmla="*/ 209314 w 8514049"/>
              <a:gd name="connsiteY5" fmla="*/ 2195260 h 219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4049" h="2195260">
                <a:moveTo>
                  <a:pt x="0" y="837109"/>
                </a:moveTo>
                <a:lnTo>
                  <a:pt x="6240843" y="352487"/>
                </a:lnTo>
                <a:lnTo>
                  <a:pt x="6421651" y="196645"/>
                </a:lnTo>
                <a:lnTo>
                  <a:pt x="8514049" y="0"/>
                </a:lnTo>
                <a:lnTo>
                  <a:pt x="5832382" y="2195260"/>
                </a:lnTo>
                <a:lnTo>
                  <a:pt x="209314" y="2195260"/>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7" name="18 Marcador de texto"/>
          <p:cNvSpPr>
            <a:spLocks noGrp="1"/>
          </p:cNvSpPr>
          <p:nvPr>
            <p:ph type="body" sz="quarter" idx="11" hasCustomPrompt="1"/>
          </p:nvPr>
        </p:nvSpPr>
        <p:spPr>
          <a:xfrm>
            <a:off x="384460" y="4738207"/>
            <a:ext cx="4763604" cy="576709"/>
          </a:xfrm>
          <a:prstGeom prst="rect">
            <a:avLst/>
          </a:prstGeo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Subtítulo de la presentación</a:t>
            </a:r>
          </a:p>
        </p:txBody>
      </p:sp>
      <p:sp>
        <p:nvSpPr>
          <p:cNvPr id="18" name="21 Marcador de texto"/>
          <p:cNvSpPr>
            <a:spLocks noGrp="1"/>
          </p:cNvSpPr>
          <p:nvPr>
            <p:ph type="body" sz="quarter" idx="12" hasCustomPrompt="1"/>
          </p:nvPr>
        </p:nvSpPr>
        <p:spPr>
          <a:xfrm>
            <a:off x="384460" y="5454129"/>
            <a:ext cx="4763468" cy="432742"/>
          </a:xfrm>
          <a:prstGeom prst="rect">
            <a:avLst/>
          </a:prstGeom>
        </p:spPr>
        <p:txBody>
          <a:bodyPr>
            <a:normAutofit/>
          </a:bodyPr>
          <a:lstStyle>
            <a:lvl1pPr marL="0" indent="0" algn="l">
              <a:buNone/>
              <a:defRPr sz="1350">
                <a:solidFill>
                  <a:schemeClr val="bg1"/>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s-ES"/>
              <a:t>Fecha</a:t>
            </a:r>
          </a:p>
        </p:txBody>
      </p:sp>
      <p:sp>
        <p:nvSpPr>
          <p:cNvPr id="19" name="18 Marcador de texto"/>
          <p:cNvSpPr>
            <a:spLocks noGrp="1"/>
          </p:cNvSpPr>
          <p:nvPr>
            <p:ph type="body" sz="quarter" idx="13" hasCustomPrompt="1"/>
          </p:nvPr>
        </p:nvSpPr>
        <p:spPr>
          <a:xfrm>
            <a:off x="384460" y="3645023"/>
            <a:ext cx="4763604" cy="1008113"/>
          </a:xfrm>
          <a:prstGeom prst="rect">
            <a:avLst/>
          </a:prstGeom>
        </p:spPr>
        <p:txBody>
          <a:bodyPr>
            <a:normAutofit/>
          </a:bodyPr>
          <a:lstStyle>
            <a:lvl1pPr marL="0" indent="0" algn="l">
              <a:spcBef>
                <a:spcPts val="300"/>
              </a:spcBef>
              <a:buNone/>
              <a:defRPr sz="2700" b="1" baseline="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dirty="0"/>
              <a:t>Título de la presentación</a:t>
            </a:r>
          </a:p>
        </p:txBody>
      </p:sp>
      <p:cxnSp>
        <p:nvCxnSpPr>
          <p:cNvPr id="34" name="Conector recto 33">
            <a:extLst>
              <a:ext uri="{FF2B5EF4-FFF2-40B4-BE49-F238E27FC236}">
                <a16:creationId xmlns:a16="http://schemas.microsoft.com/office/drawing/2014/main" id="{85337176-BD36-4C18-8450-3A72C0339CB4}"/>
              </a:ext>
            </a:extLst>
          </p:cNvPr>
          <p:cNvCxnSpPr>
            <a:cxnSpLocks/>
          </p:cNvCxnSpPr>
          <p:nvPr userDrawn="1"/>
        </p:nvCxnSpPr>
        <p:spPr>
          <a:xfrm>
            <a:off x="375658" y="4653136"/>
            <a:ext cx="478523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rma libre: forma 21">
            <a:extLst>
              <a:ext uri="{FF2B5EF4-FFF2-40B4-BE49-F238E27FC236}">
                <a16:creationId xmlns:a16="http://schemas.microsoft.com/office/drawing/2014/main" id="{F60A80F9-AB66-444B-9F10-03F73C21F701}"/>
              </a:ext>
            </a:extLst>
          </p:cNvPr>
          <p:cNvSpPr/>
          <p:nvPr userDrawn="1"/>
        </p:nvSpPr>
        <p:spPr>
          <a:xfrm rot="14536795">
            <a:off x="5470462" y="2152845"/>
            <a:ext cx="3059500" cy="6451098"/>
          </a:xfrm>
          <a:custGeom>
            <a:avLst/>
            <a:gdLst>
              <a:gd name="connsiteX0" fmla="*/ 3059500 w 3059500"/>
              <a:gd name="connsiteY0" fmla="*/ 6451098 h 6451098"/>
              <a:gd name="connsiteX1" fmla="*/ 0 w 3059500"/>
              <a:gd name="connsiteY1" fmla="*/ 4843457 h 6451098"/>
              <a:gd name="connsiteX2" fmla="*/ 793198 w 3059500"/>
              <a:gd name="connsiteY2" fmla="*/ 1446374 h 6451098"/>
              <a:gd name="connsiteX3" fmla="*/ 1553208 w 3059500"/>
              <a:gd name="connsiteY3" fmla="*/ 0 h 6451098"/>
            </a:gdLst>
            <a:ahLst/>
            <a:cxnLst>
              <a:cxn ang="0">
                <a:pos x="connsiteX0" y="connsiteY0"/>
              </a:cxn>
              <a:cxn ang="0">
                <a:pos x="connsiteX1" y="connsiteY1"/>
              </a:cxn>
              <a:cxn ang="0">
                <a:pos x="connsiteX2" y="connsiteY2"/>
              </a:cxn>
              <a:cxn ang="0">
                <a:pos x="connsiteX3" y="connsiteY3"/>
              </a:cxn>
            </a:cxnLst>
            <a:rect l="l" t="t" r="r" b="b"/>
            <a:pathLst>
              <a:path w="3059500" h="6451098">
                <a:moveTo>
                  <a:pt x="3059500" y="6451098"/>
                </a:moveTo>
                <a:lnTo>
                  <a:pt x="0" y="4843457"/>
                </a:lnTo>
                <a:lnTo>
                  <a:pt x="793198" y="1446374"/>
                </a:lnTo>
                <a:lnTo>
                  <a:pt x="1553208"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8" name="Rectángulo 27">
            <a:extLst>
              <a:ext uri="{FF2B5EF4-FFF2-40B4-BE49-F238E27FC236}">
                <a16:creationId xmlns:a16="http://schemas.microsoft.com/office/drawing/2014/main" id="{ED7DE510-7852-4BE7-A1C2-E1FFC1F1A402}"/>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b="1">
              <a:solidFill>
                <a:srgbClr val="FFFFFF"/>
              </a:solidFill>
            </a:endParaRPr>
          </a:p>
        </p:txBody>
      </p:sp>
      <p:sp>
        <p:nvSpPr>
          <p:cNvPr id="29" name="CuadroTexto 15">
            <a:extLst>
              <a:ext uri="{FF2B5EF4-FFF2-40B4-BE49-F238E27FC236}">
                <a16:creationId xmlns:a16="http://schemas.microsoft.com/office/drawing/2014/main" id="{F6D5D86C-B75D-488A-8835-60821F6661A7}"/>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FFFFFF">
                    <a:lumMod val="50000"/>
                  </a:srgbClr>
                </a:solidFill>
              </a:rPr>
              <a:t>TLP: WHITE</a:t>
            </a:r>
          </a:p>
        </p:txBody>
      </p:sp>
      <p:pic>
        <p:nvPicPr>
          <p:cNvPr id="16" name="Imagen 15">
            <a:extLst>
              <a:ext uri="{FF2B5EF4-FFF2-40B4-BE49-F238E27FC236}">
                <a16:creationId xmlns:a16="http://schemas.microsoft.com/office/drawing/2014/main" id="{D167727A-97DC-4284-878D-80CE6A9E41F4}"/>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158569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Índice">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1966697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Forma libre: forma 40">
            <a:extLst>
              <a:ext uri="{FF2B5EF4-FFF2-40B4-BE49-F238E27FC236}">
                <a16:creationId xmlns:a16="http://schemas.microsoft.com/office/drawing/2014/main" id="{AF6F07A7-7B1F-4991-8CB9-A3234572F24D}"/>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0" name="Forma libre: forma 39">
            <a:extLst>
              <a:ext uri="{FF2B5EF4-FFF2-40B4-BE49-F238E27FC236}">
                <a16:creationId xmlns:a16="http://schemas.microsoft.com/office/drawing/2014/main" id="{D757F954-3FA8-4895-94D3-2A3BF7120129}"/>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rgbClr val="FFFFFF"/>
              </a:solidFill>
            </a:endParaRPr>
          </a:p>
        </p:txBody>
      </p:sp>
      <p:sp>
        <p:nvSpPr>
          <p:cNvPr id="24" name="Forma libre: forma 23">
            <a:extLst>
              <a:ext uri="{FF2B5EF4-FFF2-40B4-BE49-F238E27FC236}">
                <a16:creationId xmlns:a16="http://schemas.microsoft.com/office/drawing/2014/main" id="{58AACA53-106B-4472-9D00-ECA91BC25551}"/>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37" name="Forma libre: forma 36">
            <a:extLst>
              <a:ext uri="{FF2B5EF4-FFF2-40B4-BE49-F238E27FC236}">
                <a16:creationId xmlns:a16="http://schemas.microsoft.com/office/drawing/2014/main" id="{45145C93-3CB9-42B5-AB02-012CAD888E4C}"/>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0" name="Forma libre: forma 19">
            <a:extLst>
              <a:ext uri="{FF2B5EF4-FFF2-40B4-BE49-F238E27FC236}">
                <a16:creationId xmlns:a16="http://schemas.microsoft.com/office/drawing/2014/main" id="{32852021-F90F-422A-B58C-81A3D08D2C09}"/>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2" name="Rectángulo 11">
            <a:extLst>
              <a:ext uri="{FF2B5EF4-FFF2-40B4-BE49-F238E27FC236}">
                <a16:creationId xmlns:a16="http://schemas.microsoft.com/office/drawing/2014/main" id="{A6F782F7-818F-41CB-9698-E011E26EB501}"/>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b="1">
              <a:solidFill>
                <a:srgbClr val="FFFFFF"/>
              </a:solidFill>
            </a:endParaRPr>
          </a:p>
        </p:txBody>
      </p:sp>
      <p:sp>
        <p:nvSpPr>
          <p:cNvPr id="13" name="CuadroTexto 15">
            <a:extLst>
              <a:ext uri="{FF2B5EF4-FFF2-40B4-BE49-F238E27FC236}">
                <a16:creationId xmlns:a16="http://schemas.microsoft.com/office/drawing/2014/main" id="{8AB4082F-01B3-4293-A708-AF3349C61ED5}"/>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FFFFFF">
                    <a:lumMod val="50000"/>
                  </a:srgbClr>
                </a:solidFill>
              </a:rPr>
              <a:t>TLP: WHITE</a:t>
            </a:r>
          </a:p>
        </p:txBody>
      </p:sp>
      <p:pic>
        <p:nvPicPr>
          <p:cNvPr id="11" name="Imagen 10">
            <a:extLst>
              <a:ext uri="{FF2B5EF4-FFF2-40B4-BE49-F238E27FC236}">
                <a16:creationId xmlns:a16="http://schemas.microsoft.com/office/drawing/2014/main" id="{94E0D883-CBB3-4938-879E-3469C0F0628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71636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ción">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2589012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2000" b="1" dirty="0">
              <a:solidFill>
                <a:srgbClr val="FFFFFF"/>
              </a:solidFill>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dirty="0"/>
              <a:t>Haga clic para modificar el estilo de texto del patrón</a:t>
            </a:r>
          </a:p>
          <a:p>
            <a:pPr lvl="1" eaLnBrk="1" latinLnBrk="0" hangingPunct="1"/>
            <a:r>
              <a:rPr lang="es-ES" dirty="0"/>
              <a:t>Segundo nivel</a:t>
            </a:r>
          </a:p>
          <a:p>
            <a:pPr lvl="2" eaLnBrk="1" latinLnBrk="0" hangingPunct="1"/>
            <a:r>
              <a:rPr lang="es-ES" dirty="0"/>
              <a:t>Tercer nivel</a:t>
            </a:r>
          </a:p>
          <a:p>
            <a:pPr lvl="3" eaLnBrk="1" latinLnBrk="0" hangingPunct="1"/>
            <a:r>
              <a:rPr lang="es-ES" dirty="0"/>
              <a:t>Cuarto nivel</a:t>
            </a:r>
          </a:p>
          <a:p>
            <a:pPr lvl="4" eaLnBrk="1" latinLnBrk="0" hangingPunct="1"/>
            <a:r>
              <a:rPr lang="es-ES" dirty="0"/>
              <a:t>Quinto nivel</a:t>
            </a:r>
            <a:endParaRPr kumimoji="0" lang="en-US" dirty="0"/>
          </a:p>
        </p:txBody>
      </p:sp>
      <p:sp>
        <p:nvSpPr>
          <p:cNvPr id="11"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dirty="0"/>
              <a:t>Haga clic para modificar el estilo de texto del patrón</a:t>
            </a:r>
          </a:p>
        </p:txBody>
      </p:sp>
      <p:sp>
        <p:nvSpPr>
          <p:cNvPr id="37"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38"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rgbClr val="FFFFFF"/>
              </a:solidFill>
            </a:endParaRPr>
          </a:p>
        </p:txBody>
      </p:sp>
      <p:sp>
        <p:nvSpPr>
          <p:cNvPr id="39"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0"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1" name="Forma libre: forma 40">
            <a:extLst>
              <a:ext uri="{FF2B5EF4-FFF2-40B4-BE49-F238E27FC236}">
                <a16:creationId xmlns:a16="http://schemas.microsoft.com/office/drawing/2014/main" id="{2D43060D-A98B-464D-A050-76EB4A80CBC5}"/>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9" name="Título 1">
            <a:extLst>
              <a:ext uri="{FF2B5EF4-FFF2-40B4-BE49-F238E27FC236}">
                <a16:creationId xmlns:a16="http://schemas.microsoft.com/office/drawing/2014/main" id="{8E6A21A6-EB96-426D-9233-3E6A43A133E1}"/>
              </a:ext>
            </a:extLst>
          </p:cNvPr>
          <p:cNvSpPr>
            <a:spLocks noGrp="1"/>
          </p:cNvSpPr>
          <p:nvPr>
            <p:ph type="title" hasCustomPrompt="1"/>
          </p:nvPr>
        </p:nvSpPr>
        <p:spPr>
          <a:xfrm>
            <a:off x="59634" y="-274036"/>
            <a:ext cx="8865122" cy="1143000"/>
          </a:xfrm>
        </p:spPr>
        <p:txBody>
          <a:bodyPr>
            <a:normAutofit/>
          </a:bodyPr>
          <a:lstStyle>
            <a:lvl1pPr algn="l">
              <a:defRPr sz="2000" b="1">
                <a:solidFill>
                  <a:schemeClr val="bg1"/>
                </a:solidFill>
              </a:defRPr>
            </a:lvl1pPr>
          </a:lstStyle>
          <a:p>
            <a:r>
              <a:rPr lang="es-ES" dirty="0"/>
              <a:t>HAGA CLIC PARA MODIFICAR EL ESTILO DE TÍTULO DEL PATRÓN</a:t>
            </a:r>
          </a:p>
        </p:txBody>
      </p:sp>
      <p:sp>
        <p:nvSpPr>
          <p:cNvPr id="21" name="5 Marcador de número de diapositiva">
            <a:extLst>
              <a:ext uri="{FF2B5EF4-FFF2-40B4-BE49-F238E27FC236}">
                <a16:creationId xmlns:a16="http://schemas.microsoft.com/office/drawing/2014/main" id="{DF893BE7-590E-4A33-B8B8-FD3D8B2361D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solidFill>
                  <a:srgbClr val="323C47">
                    <a:tint val="75000"/>
                  </a:srgbClr>
                </a:solidFill>
              </a:rPr>
              <a:pPr/>
              <a:t>‹Nº›</a:t>
            </a:fld>
            <a:endParaRPr lang="es-ES" dirty="0">
              <a:solidFill>
                <a:srgbClr val="323C47">
                  <a:tint val="75000"/>
                </a:srgbClr>
              </a:solidFill>
            </a:endParaRPr>
          </a:p>
        </p:txBody>
      </p:sp>
      <p:sp>
        <p:nvSpPr>
          <p:cNvPr id="17" name="Rectángulo 16">
            <a:extLst>
              <a:ext uri="{FF2B5EF4-FFF2-40B4-BE49-F238E27FC236}">
                <a16:creationId xmlns:a16="http://schemas.microsoft.com/office/drawing/2014/main" id="{051B0031-1CD9-45F0-8E7E-8961853A66F6}"/>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b="1">
              <a:solidFill>
                <a:srgbClr val="FFFFFF"/>
              </a:solidFill>
            </a:endParaRPr>
          </a:p>
        </p:txBody>
      </p:sp>
      <p:sp>
        <p:nvSpPr>
          <p:cNvPr id="18" name="CuadroTexto 15">
            <a:extLst>
              <a:ext uri="{FF2B5EF4-FFF2-40B4-BE49-F238E27FC236}">
                <a16:creationId xmlns:a16="http://schemas.microsoft.com/office/drawing/2014/main" id="{D88EF1E2-F16C-477C-9669-008681EB6099}"/>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FFFFFF">
                    <a:lumMod val="50000"/>
                  </a:srgbClr>
                </a:solidFill>
              </a:rPr>
              <a:t>TLP: WHITE</a:t>
            </a:r>
          </a:p>
        </p:txBody>
      </p:sp>
      <p:pic>
        <p:nvPicPr>
          <p:cNvPr id="16" name="Imagen 15">
            <a:extLst>
              <a:ext uri="{FF2B5EF4-FFF2-40B4-BE49-F238E27FC236}">
                <a16:creationId xmlns:a16="http://schemas.microsoft.com/office/drawing/2014/main" id="{81E2A725-5E85-4102-8CA3-9F04BDDE285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253673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racias por su atención">
    <p:spTree>
      <p:nvGrpSpPr>
        <p:cNvPr id="1" name=""/>
        <p:cNvGrpSpPr/>
        <p:nvPr/>
      </p:nvGrpSpPr>
      <p:grpSpPr>
        <a:xfrm>
          <a:off x="0" y="0"/>
          <a:ext cx="0" cy="0"/>
          <a:chOff x="0" y="0"/>
          <a:chExt cx="0" cy="0"/>
        </a:xfrm>
      </p:grpSpPr>
      <p:graphicFrame>
        <p:nvGraphicFramePr>
          <p:cNvPr id="24" name="Objeto 23" hidden="1">
            <a:extLst>
              <a:ext uri="{FF2B5EF4-FFF2-40B4-BE49-F238E27FC236}">
                <a16:creationId xmlns:a16="http://schemas.microsoft.com/office/drawing/2014/main" id="{81D7397D-C91D-41A4-A686-41955D1D97A2}"/>
              </a:ext>
            </a:extLst>
          </p:cNvPr>
          <p:cNvGraphicFramePr>
            <a:graphicFrameLocks noChangeAspect="1"/>
          </p:cNvGraphicFramePr>
          <p:nvPr userDrawn="1">
            <p:custDataLst>
              <p:tags r:id="rId1"/>
            </p:custDataLst>
            <p:extLst>
              <p:ext uri="{D42A27DB-BD31-4B8C-83A1-F6EECF244321}">
                <p14:modId xmlns:p14="http://schemas.microsoft.com/office/powerpoint/2010/main" val="630546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5" name="Forma libre: forma 34">
            <a:extLst>
              <a:ext uri="{FF2B5EF4-FFF2-40B4-BE49-F238E27FC236}">
                <a16:creationId xmlns:a16="http://schemas.microsoft.com/office/drawing/2014/main" id="{2A35B54A-82A2-4A6F-9F50-93AD981FF25F}"/>
              </a:ext>
            </a:extLst>
          </p:cNvPr>
          <p:cNvSpPr/>
          <p:nvPr userDrawn="1"/>
        </p:nvSpPr>
        <p:spPr>
          <a:xfrm rot="2653743">
            <a:off x="5292922" y="1458956"/>
            <a:ext cx="4593994" cy="263354"/>
          </a:xfrm>
          <a:custGeom>
            <a:avLst/>
            <a:gdLst>
              <a:gd name="connsiteX0" fmla="*/ 1281653 w 4593994"/>
              <a:gd name="connsiteY0" fmla="*/ 0 h 263354"/>
              <a:gd name="connsiteX1" fmla="*/ 4337634 w 4593994"/>
              <a:gd name="connsiteY1" fmla="*/ 0 h 263354"/>
              <a:gd name="connsiteX2" fmla="*/ 4426355 w 4593994"/>
              <a:gd name="connsiteY2" fmla="*/ 91142 h 263354"/>
              <a:gd name="connsiteX3" fmla="*/ 0 w 4593994"/>
              <a:gd name="connsiteY3" fmla="*/ 0 h 263354"/>
              <a:gd name="connsiteX4" fmla="*/ 16 w 4593994"/>
              <a:gd name="connsiteY4" fmla="*/ 0 h 263354"/>
              <a:gd name="connsiteX5" fmla="*/ 4593994 w 4593994"/>
              <a:gd name="connsiteY5" fmla="*/ 263353 h 263354"/>
              <a:gd name="connsiteX6" fmla="*/ 4593994 w 4593994"/>
              <a:gd name="connsiteY6" fmla="*/ 263354 h 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3994" h="263354">
                <a:moveTo>
                  <a:pt x="1281653" y="0"/>
                </a:moveTo>
                <a:lnTo>
                  <a:pt x="4337634" y="0"/>
                </a:lnTo>
                <a:lnTo>
                  <a:pt x="4426355" y="91142"/>
                </a:lnTo>
                <a:close/>
                <a:moveTo>
                  <a:pt x="0" y="0"/>
                </a:moveTo>
                <a:lnTo>
                  <a:pt x="16" y="0"/>
                </a:lnTo>
                <a:lnTo>
                  <a:pt x="4593994" y="263353"/>
                </a:lnTo>
                <a:lnTo>
                  <a:pt x="4593994" y="263354"/>
                </a:lnTo>
                <a:close/>
              </a:path>
            </a:pathLst>
          </a:cu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34" name="Forma libre: forma 33">
            <a:extLst>
              <a:ext uri="{FF2B5EF4-FFF2-40B4-BE49-F238E27FC236}">
                <a16:creationId xmlns:a16="http://schemas.microsoft.com/office/drawing/2014/main" id="{735770AD-F899-4F63-9F59-3C47D5BFE539}"/>
              </a:ext>
            </a:extLst>
          </p:cNvPr>
          <p:cNvSpPr/>
          <p:nvPr userDrawn="1"/>
        </p:nvSpPr>
        <p:spPr>
          <a:xfrm rot="2753350">
            <a:off x="5425189" y="1545628"/>
            <a:ext cx="4456081" cy="167283"/>
          </a:xfrm>
          <a:custGeom>
            <a:avLst/>
            <a:gdLst>
              <a:gd name="connsiteX0" fmla="*/ 39933 w 4456081"/>
              <a:gd name="connsiteY0" fmla="*/ 0 h 167283"/>
              <a:gd name="connsiteX1" fmla="*/ 4283524 w 4456081"/>
              <a:gd name="connsiteY1" fmla="*/ 1 h 167283"/>
              <a:gd name="connsiteX2" fmla="*/ 4456081 w 4456081"/>
              <a:gd name="connsiteY2" fmla="*/ 167283 h 167283"/>
              <a:gd name="connsiteX3" fmla="*/ 0 w 4456081"/>
              <a:gd name="connsiteY3" fmla="*/ 41193 h 167283"/>
            </a:gdLst>
            <a:ahLst/>
            <a:cxnLst>
              <a:cxn ang="0">
                <a:pos x="connsiteX0" y="connsiteY0"/>
              </a:cxn>
              <a:cxn ang="0">
                <a:pos x="connsiteX1" y="connsiteY1"/>
              </a:cxn>
              <a:cxn ang="0">
                <a:pos x="connsiteX2" y="connsiteY2"/>
              </a:cxn>
              <a:cxn ang="0">
                <a:pos x="connsiteX3" y="connsiteY3"/>
              </a:cxn>
            </a:cxnLst>
            <a:rect l="l" t="t" r="r" b="b"/>
            <a:pathLst>
              <a:path w="4456081" h="167283">
                <a:moveTo>
                  <a:pt x="39933" y="0"/>
                </a:moveTo>
                <a:lnTo>
                  <a:pt x="4283524" y="1"/>
                </a:lnTo>
                <a:lnTo>
                  <a:pt x="4456081" y="167283"/>
                </a:lnTo>
                <a:lnTo>
                  <a:pt x="0" y="41193"/>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9" name="Forma libre: forma 28">
            <a:extLst>
              <a:ext uri="{FF2B5EF4-FFF2-40B4-BE49-F238E27FC236}">
                <a16:creationId xmlns:a16="http://schemas.microsoft.com/office/drawing/2014/main" id="{188B82AC-2450-4084-8C3C-2B90D1710E50}"/>
              </a:ext>
            </a:extLst>
          </p:cNvPr>
          <p:cNvSpPr/>
          <p:nvPr userDrawn="1"/>
        </p:nvSpPr>
        <p:spPr>
          <a:xfrm rot="2850599">
            <a:off x="-1172268" y="-94272"/>
            <a:ext cx="11248272" cy="7246564"/>
          </a:xfrm>
          <a:custGeom>
            <a:avLst/>
            <a:gdLst>
              <a:gd name="connsiteX0" fmla="*/ 0 w 11248272"/>
              <a:gd name="connsiteY0" fmla="*/ 4538508 h 7246564"/>
              <a:gd name="connsiteX1" fmla="*/ 4157322 w 11248272"/>
              <a:gd name="connsiteY1" fmla="*/ 0 h 7246564"/>
              <a:gd name="connsiteX2" fmla="*/ 8615189 w 11248272"/>
              <a:gd name="connsiteY2" fmla="*/ 0 h 7246564"/>
              <a:gd name="connsiteX3" fmla="*/ 11248272 w 11248272"/>
              <a:gd name="connsiteY3" fmla="*/ 2411933 h 7246564"/>
              <a:gd name="connsiteX4" fmla="*/ 6819699 w 11248272"/>
              <a:gd name="connsiteY4" fmla="*/ 7246564 h 7246564"/>
              <a:gd name="connsiteX5" fmla="*/ 2956357 w 11248272"/>
              <a:gd name="connsiteY5" fmla="*/ 7246564 h 72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272" h="7246564">
                <a:moveTo>
                  <a:pt x="0" y="4538508"/>
                </a:moveTo>
                <a:lnTo>
                  <a:pt x="4157322" y="0"/>
                </a:lnTo>
                <a:lnTo>
                  <a:pt x="8615189" y="0"/>
                </a:lnTo>
                <a:lnTo>
                  <a:pt x="11248272" y="2411933"/>
                </a:lnTo>
                <a:lnTo>
                  <a:pt x="6819699" y="7246564"/>
                </a:lnTo>
                <a:lnTo>
                  <a:pt x="2956357" y="7246564"/>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5" name="Forma libre: forma 24">
            <a:extLst>
              <a:ext uri="{FF2B5EF4-FFF2-40B4-BE49-F238E27FC236}">
                <a16:creationId xmlns:a16="http://schemas.microsoft.com/office/drawing/2014/main" id="{3BF9DB07-1B7F-40C9-BB65-CA527B8E08D8}"/>
              </a:ext>
            </a:extLst>
          </p:cNvPr>
          <p:cNvSpPr/>
          <p:nvPr userDrawn="1"/>
        </p:nvSpPr>
        <p:spPr>
          <a:xfrm rot="2850599">
            <a:off x="-2432127" y="2796095"/>
            <a:ext cx="9663014" cy="3076225"/>
          </a:xfrm>
          <a:custGeom>
            <a:avLst/>
            <a:gdLst>
              <a:gd name="connsiteX0" fmla="*/ 0 w 9663014"/>
              <a:gd name="connsiteY0" fmla="*/ 395965 h 3076225"/>
              <a:gd name="connsiteX1" fmla="*/ 34391 w 9663014"/>
              <a:gd name="connsiteY1" fmla="*/ 358421 h 3076225"/>
              <a:gd name="connsiteX2" fmla="*/ 9663014 w 9663014"/>
              <a:gd name="connsiteY2" fmla="*/ 0 h 3076225"/>
              <a:gd name="connsiteX3" fmla="*/ 6845160 w 9663014"/>
              <a:gd name="connsiteY3" fmla="*/ 3076224 h 3076225"/>
              <a:gd name="connsiteX4" fmla="*/ 2926014 w 9663014"/>
              <a:gd name="connsiteY4" fmla="*/ 3076225 h 30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014" h="3076225">
                <a:moveTo>
                  <a:pt x="0" y="395965"/>
                </a:moveTo>
                <a:lnTo>
                  <a:pt x="34391" y="358421"/>
                </a:lnTo>
                <a:lnTo>
                  <a:pt x="9663014" y="0"/>
                </a:lnTo>
                <a:lnTo>
                  <a:pt x="6845160" y="3076224"/>
                </a:lnTo>
                <a:lnTo>
                  <a:pt x="2926014" y="3076225"/>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9" name="Slide Number Placeholder 17">
            <a:extLst>
              <a:ext uri="{FF2B5EF4-FFF2-40B4-BE49-F238E27FC236}">
                <a16:creationId xmlns:a16="http://schemas.microsoft.com/office/drawing/2014/main" id="{4B31578C-2837-45C4-B575-B7C58CDB8FEB}"/>
              </a:ext>
            </a:extLst>
          </p:cNvPr>
          <p:cNvSpPr>
            <a:spLocks noGrp="1"/>
          </p:cNvSpPr>
          <p:nvPr>
            <p:ph type="sldNum" sz="quarter" idx="4"/>
          </p:nvPr>
        </p:nvSpPr>
        <p:spPr>
          <a:xfrm>
            <a:off x="8564716" y="6309320"/>
            <a:ext cx="360040" cy="365125"/>
          </a:xfrm>
          <a:prstGeom prst="rect">
            <a:avLst/>
          </a:prstGeom>
        </p:spPr>
        <p:txBody>
          <a:bodyPr vert="horz" lIns="0" tIns="0" rIns="0" bIns="0" anchor="b"/>
          <a:lstStyle>
            <a:lvl1pPr algn="r" eaLnBrk="1" latinLnBrk="0" hangingPunct="1">
              <a:defRPr kumimoji="0" sz="1050">
                <a:solidFill>
                  <a:schemeClr val="tx1"/>
                </a:solidFill>
                <a:latin typeface="Arial" panose="020B0604020202020204" pitchFamily="34" charset="0"/>
                <a:cs typeface="Arial" panose="020B0604020202020204" pitchFamily="34" charset="0"/>
              </a:defRPr>
            </a:lvl1pPr>
          </a:lstStyle>
          <a:p>
            <a:fld id="{BCECDAE5-3B81-401B-AAD2-D1C88E068655}" type="slidenum">
              <a:rPr lang="es-ES" smtClean="0">
                <a:solidFill>
                  <a:srgbClr val="323C47"/>
                </a:solidFill>
              </a:rPr>
              <a:pPr/>
              <a:t>‹Nº›</a:t>
            </a:fld>
            <a:endParaRPr lang="es-ES" dirty="0">
              <a:solidFill>
                <a:srgbClr val="323C47"/>
              </a:solidFill>
            </a:endParaRPr>
          </a:p>
        </p:txBody>
      </p:sp>
      <p:sp>
        <p:nvSpPr>
          <p:cNvPr id="12" name="Rectángulo 11">
            <a:extLst>
              <a:ext uri="{FF2B5EF4-FFF2-40B4-BE49-F238E27FC236}">
                <a16:creationId xmlns:a16="http://schemas.microsoft.com/office/drawing/2014/main" id="{2F6C803D-0EF7-4A92-A207-A532513869B9}"/>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b="1">
              <a:solidFill>
                <a:srgbClr val="FFFFFF"/>
              </a:solidFill>
            </a:endParaRPr>
          </a:p>
        </p:txBody>
      </p:sp>
      <p:sp>
        <p:nvSpPr>
          <p:cNvPr id="13" name="CuadroTexto 15">
            <a:extLst>
              <a:ext uri="{FF2B5EF4-FFF2-40B4-BE49-F238E27FC236}">
                <a16:creationId xmlns:a16="http://schemas.microsoft.com/office/drawing/2014/main" id="{3271879A-03EE-4E26-A2C8-F2D14DEFB96B}"/>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FFFFFF">
                    <a:lumMod val="50000"/>
                  </a:srgbClr>
                </a:solidFill>
              </a:rPr>
              <a:t>TLP: WHITE</a:t>
            </a:r>
          </a:p>
        </p:txBody>
      </p:sp>
      <p:pic>
        <p:nvPicPr>
          <p:cNvPr id="11" name="Imagen 10">
            <a:extLst>
              <a:ext uri="{FF2B5EF4-FFF2-40B4-BE49-F238E27FC236}">
                <a16:creationId xmlns:a16="http://schemas.microsoft.com/office/drawing/2014/main" id="{44DAAB30-FED5-425F-A786-124479237AC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405019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8.xml"/><Relationship Id="rId7" Type="http://schemas.openxmlformats.org/officeDocument/2006/relationships/tags" Target="../tags/tag9.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image" Target="../media/image1.emf"/><Relationship Id="rId4" Type="http://schemas.openxmlformats.org/officeDocument/2006/relationships/slideLayout" Target="../slideLayouts/slideLayout9.xml"/><Relationship Id="rId9"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to 9" hidden="1">
            <a:extLst>
              <a:ext uri="{FF2B5EF4-FFF2-40B4-BE49-F238E27FC236}">
                <a16:creationId xmlns:a16="http://schemas.microsoft.com/office/drawing/2014/main" id="{F5E6567F-0C9E-42E7-BABA-57C9D2BA5D8F}"/>
              </a:ext>
            </a:extLst>
          </p:cNvPr>
          <p:cNvGraphicFramePr>
            <a:graphicFrameLocks noChangeAspect="1"/>
          </p:cNvGraphicFramePr>
          <p:nvPr userDrawn="1">
            <p:custDataLst>
              <p:tags r:id="rId7"/>
            </p:custDataLst>
            <p:extLst>
              <p:ext uri="{D42A27DB-BD31-4B8C-83A1-F6EECF244321}">
                <p14:modId xmlns:p14="http://schemas.microsoft.com/office/powerpoint/2010/main" val="4076092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9" imgW="395" imgH="394" progId="TCLayout.ActiveDocument.1">
                  <p:embed/>
                </p:oleObj>
              </mc:Choice>
              <mc:Fallback>
                <p:oleObj name="Diapositiva de think-cell" r:id="rId9" imgW="395" imgH="394"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ángulo 8" hidden="1">
            <a:extLst>
              <a:ext uri="{FF2B5EF4-FFF2-40B4-BE49-F238E27FC236}">
                <a16:creationId xmlns:a16="http://schemas.microsoft.com/office/drawing/2014/main" id="{0B5F7854-A00E-4016-B4D9-6304EBD6AAC5}"/>
              </a:ext>
            </a:extLst>
          </p:cNvPr>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3300" b="0" i="0" baseline="0" dirty="0">
              <a:latin typeface="Calibri" panose="020F0502020204030204" pitchFamily="34" charset="0"/>
              <a:ea typeface="+mj-ea"/>
              <a:cs typeface="+mj-cs"/>
              <a:sym typeface="Calibri" panose="020F0502020204030204" pitchFamily="34" charset="0"/>
            </a:endParaRPr>
          </a:p>
        </p:txBody>
      </p:sp>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p>
        </p:txBody>
      </p:sp>
      <p:sp>
        <p:nvSpPr>
          <p:cNvPr id="5" name="4 Marcador de pie de página"/>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2BFCD6-C37F-4D4F-B6AD-71D3A36D527F}" type="slidenum">
              <a:rPr lang="es-ES" smtClean="0"/>
              <a:pPr/>
              <a:t>‹Nº›</a:t>
            </a:fld>
            <a:endParaRPr lang="es-ES" dirty="0"/>
          </a:p>
        </p:txBody>
      </p:sp>
    </p:spTree>
    <p:extLst>
      <p:ext uri="{BB962C8B-B14F-4D97-AF65-F5344CB8AC3E}">
        <p14:creationId xmlns:p14="http://schemas.microsoft.com/office/powerpoint/2010/main" val="30268606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21" r:id="rId3"/>
    <p:sldLayoutId id="2147483716" r:id="rId4"/>
    <p:sldLayoutId id="2147483722"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to 9" hidden="1">
            <a:extLst>
              <a:ext uri="{FF2B5EF4-FFF2-40B4-BE49-F238E27FC236}">
                <a16:creationId xmlns:a16="http://schemas.microsoft.com/office/drawing/2014/main" id="{F5E6567F-0C9E-42E7-BABA-57C9D2BA5D8F}"/>
              </a:ext>
            </a:extLst>
          </p:cNvPr>
          <p:cNvGraphicFramePr>
            <a:graphicFrameLocks noChangeAspect="1"/>
          </p:cNvGraphicFramePr>
          <p:nvPr userDrawn="1">
            <p:custDataLst>
              <p:tags r:id="rId7"/>
            </p:custDataLst>
            <p:extLst>
              <p:ext uri="{D42A27DB-BD31-4B8C-83A1-F6EECF244321}">
                <p14:modId xmlns:p14="http://schemas.microsoft.com/office/powerpoint/2010/main" val="739762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9" imgW="395" imgH="394" progId="TCLayout.ActiveDocument.1">
                  <p:embed/>
                </p:oleObj>
              </mc:Choice>
              <mc:Fallback>
                <p:oleObj name="Diapositiva de think-cell" r:id="rId9" imgW="395" imgH="394"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ángulo 8" hidden="1">
            <a:extLst>
              <a:ext uri="{FF2B5EF4-FFF2-40B4-BE49-F238E27FC236}">
                <a16:creationId xmlns:a16="http://schemas.microsoft.com/office/drawing/2014/main" id="{0B5F7854-A00E-4016-B4D9-6304EBD6AAC5}"/>
              </a:ext>
            </a:extLst>
          </p:cNvPr>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3300" dirty="0">
              <a:solidFill>
                <a:srgbClr val="FFFFFF"/>
              </a:solidFill>
              <a:sym typeface="Calibri" panose="020F0502020204030204" pitchFamily="34" charset="0"/>
            </a:endParaRPr>
          </a:p>
        </p:txBody>
      </p:sp>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solidFill>
                <a:srgbClr val="323C47">
                  <a:tint val="75000"/>
                </a:srgbClr>
              </a:solidFill>
            </a:endParaRPr>
          </a:p>
        </p:txBody>
      </p:sp>
      <p:sp>
        <p:nvSpPr>
          <p:cNvPr id="5" name="4 Marcador de pie de página"/>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dirty="0">
              <a:solidFill>
                <a:srgbClr val="323C47">
                  <a:tint val="75000"/>
                </a:srgbClr>
              </a:solidFill>
            </a:endParaRPr>
          </a:p>
        </p:txBody>
      </p:sp>
      <p:sp>
        <p:nvSpPr>
          <p:cNvPr id="6" name="5 Marcador de número de diapositiva"/>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2BFCD6-C37F-4D4F-B6AD-71D3A36D527F}" type="slidenum">
              <a:rPr lang="es-ES" smtClean="0">
                <a:solidFill>
                  <a:srgbClr val="323C47">
                    <a:tint val="75000"/>
                  </a:srgbClr>
                </a:solidFill>
              </a:rPr>
              <a:pPr/>
              <a:t>‹Nº›</a:t>
            </a:fld>
            <a:endParaRPr lang="es-ES" dirty="0">
              <a:solidFill>
                <a:srgbClr val="323C47">
                  <a:tint val="75000"/>
                </a:srgbClr>
              </a:solidFill>
            </a:endParaRPr>
          </a:p>
        </p:txBody>
      </p:sp>
    </p:spTree>
    <p:extLst>
      <p:ext uri="{BB962C8B-B14F-4D97-AF65-F5344CB8AC3E}">
        <p14:creationId xmlns:p14="http://schemas.microsoft.com/office/powerpoint/2010/main" val="32558010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14">
            <a:extLst>
              <a:ext uri="{FF2B5EF4-FFF2-40B4-BE49-F238E27FC236}">
                <a16:creationId xmlns:a16="http://schemas.microsoft.com/office/drawing/2014/main" id="{94EAE70F-436E-4BC8-AA7D-2767AF4952F0}"/>
              </a:ext>
            </a:extLst>
          </p:cNvPr>
          <p:cNvSpPr>
            <a:spLocks noGrp="1"/>
          </p:cNvSpPr>
          <p:nvPr>
            <p:ph type="body" sz="quarter" idx="11"/>
          </p:nvPr>
        </p:nvSpPr>
        <p:spPr/>
        <p:txBody>
          <a:bodyPr>
            <a:normAutofit/>
          </a:bodyPr>
          <a:lstStyle/>
          <a:p>
            <a:r>
              <a:rPr lang="es-ES" dirty="0"/>
              <a:t>GTI Territorio Ministerio</a:t>
            </a:r>
          </a:p>
        </p:txBody>
      </p:sp>
      <p:sp>
        <p:nvSpPr>
          <p:cNvPr id="17" name="Marcador de texto 16">
            <a:extLst>
              <a:ext uri="{FF2B5EF4-FFF2-40B4-BE49-F238E27FC236}">
                <a16:creationId xmlns:a16="http://schemas.microsoft.com/office/drawing/2014/main" id="{98CA1C1F-04A5-4F94-9B57-A702BCE57B94}"/>
              </a:ext>
            </a:extLst>
          </p:cNvPr>
          <p:cNvSpPr>
            <a:spLocks noGrp="1"/>
          </p:cNvSpPr>
          <p:nvPr>
            <p:ph type="body" sz="quarter" idx="12"/>
          </p:nvPr>
        </p:nvSpPr>
        <p:spPr/>
        <p:txBody>
          <a:bodyPr/>
          <a:lstStyle/>
          <a:p>
            <a:r>
              <a:rPr lang="es-ES" dirty="0"/>
              <a:t>01 DE OCTUBRE DE 2024</a:t>
            </a:r>
          </a:p>
        </p:txBody>
      </p:sp>
      <p:sp>
        <p:nvSpPr>
          <p:cNvPr id="19" name="Marcador de texto 18">
            <a:extLst>
              <a:ext uri="{FF2B5EF4-FFF2-40B4-BE49-F238E27FC236}">
                <a16:creationId xmlns:a16="http://schemas.microsoft.com/office/drawing/2014/main" id="{B6CE4209-A8CA-429E-B772-06AA35B614EA}"/>
              </a:ext>
            </a:extLst>
          </p:cNvPr>
          <p:cNvSpPr>
            <a:spLocks noGrp="1"/>
          </p:cNvSpPr>
          <p:nvPr>
            <p:ph type="body" sz="quarter" idx="13"/>
          </p:nvPr>
        </p:nvSpPr>
        <p:spPr>
          <a:xfrm>
            <a:off x="384460" y="3645023"/>
            <a:ext cx="6923844" cy="1008113"/>
          </a:xfrm>
        </p:spPr>
        <p:txBody>
          <a:bodyPr>
            <a:normAutofit fontScale="92500"/>
          </a:bodyPr>
          <a:lstStyle/>
          <a:p>
            <a:r>
              <a:rPr lang="es-ES" dirty="0"/>
              <a:t>SArch – Sistema de Archivo electrónico en papel</a:t>
            </a:r>
          </a:p>
          <a:p>
            <a:r>
              <a:rPr lang="es-ES" sz="1800" dirty="0"/>
              <a:t>Gestión del Archivo – Custodia Externa</a:t>
            </a:r>
          </a:p>
        </p:txBody>
      </p:sp>
    </p:spTree>
    <p:extLst>
      <p:ext uri="{BB962C8B-B14F-4D97-AF65-F5344CB8AC3E}">
        <p14:creationId xmlns:p14="http://schemas.microsoft.com/office/powerpoint/2010/main" val="66710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49545A-A1F8-4C1F-8D0A-A2E4F74EBACF}"/>
              </a:ext>
            </a:extLst>
          </p:cNvPr>
          <p:cNvSpPr>
            <a:spLocks noGrp="1"/>
          </p:cNvSpPr>
          <p:nvPr>
            <p:ph type="title"/>
          </p:nvPr>
        </p:nvSpPr>
        <p:spPr/>
        <p:txBody>
          <a:bodyPr/>
          <a:lstStyle/>
          <a:p>
            <a:r>
              <a:rPr lang="es-ES" dirty="0"/>
              <a:t>4.2. Pantallas de alta de documento</a:t>
            </a:r>
          </a:p>
        </p:txBody>
      </p:sp>
      <p:sp>
        <p:nvSpPr>
          <p:cNvPr id="5" name="Marcador de número de diapositiva 4">
            <a:extLst>
              <a:ext uri="{FF2B5EF4-FFF2-40B4-BE49-F238E27FC236}">
                <a16:creationId xmlns:a16="http://schemas.microsoft.com/office/drawing/2014/main" id="{660666E9-1BE9-4987-BA88-AEAB5022A8B4}"/>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10</a:t>
            </a:fld>
            <a:endParaRPr lang="es-ES" dirty="0">
              <a:solidFill>
                <a:srgbClr val="323C47">
                  <a:tint val="75000"/>
                </a:srgbClr>
              </a:solidFill>
            </a:endParaRPr>
          </a:p>
        </p:txBody>
      </p:sp>
      <p:grpSp>
        <p:nvGrpSpPr>
          <p:cNvPr id="2" name="Grupo 1">
            <a:extLst>
              <a:ext uri="{FF2B5EF4-FFF2-40B4-BE49-F238E27FC236}">
                <a16:creationId xmlns:a16="http://schemas.microsoft.com/office/drawing/2014/main" id="{501E25B7-241E-3312-C1A0-31EEDAEE5B44}"/>
              </a:ext>
            </a:extLst>
          </p:cNvPr>
          <p:cNvGrpSpPr/>
          <p:nvPr/>
        </p:nvGrpSpPr>
        <p:grpSpPr>
          <a:xfrm>
            <a:off x="641520" y="1202758"/>
            <a:ext cx="7422545" cy="3957807"/>
            <a:chOff x="537120" y="792235"/>
            <a:chExt cx="7065506" cy="3269518"/>
          </a:xfrm>
        </p:grpSpPr>
        <p:pic>
          <p:nvPicPr>
            <p:cNvPr id="22" name="Imagen 21">
              <a:extLst>
                <a:ext uri="{FF2B5EF4-FFF2-40B4-BE49-F238E27FC236}">
                  <a16:creationId xmlns:a16="http://schemas.microsoft.com/office/drawing/2014/main" id="{51F4756B-DCDB-4EE8-8DB7-C0F0A04534D6}"/>
                </a:ext>
              </a:extLst>
            </p:cNvPr>
            <p:cNvPicPr>
              <a:picLocks noChangeAspect="1"/>
            </p:cNvPicPr>
            <p:nvPr/>
          </p:nvPicPr>
          <p:blipFill>
            <a:blip r:embed="rId2"/>
            <a:stretch>
              <a:fillRect/>
            </a:stretch>
          </p:blipFill>
          <p:spPr>
            <a:xfrm>
              <a:off x="537120" y="1186709"/>
              <a:ext cx="2170658" cy="1427137"/>
            </a:xfrm>
            <a:prstGeom prst="rect">
              <a:avLst/>
            </a:prstGeom>
            <a:ln>
              <a:solidFill>
                <a:schemeClr val="bg2">
                  <a:lumMod val="50000"/>
                </a:schemeClr>
              </a:solidFill>
            </a:ln>
          </p:spPr>
        </p:pic>
        <p:pic>
          <p:nvPicPr>
            <p:cNvPr id="23" name="Imagen 22">
              <a:extLst>
                <a:ext uri="{FF2B5EF4-FFF2-40B4-BE49-F238E27FC236}">
                  <a16:creationId xmlns:a16="http://schemas.microsoft.com/office/drawing/2014/main" id="{0BA1A798-175F-4C02-91EE-6F767AA6B661}"/>
                </a:ext>
              </a:extLst>
            </p:cNvPr>
            <p:cNvPicPr>
              <a:picLocks noChangeAspect="1"/>
            </p:cNvPicPr>
            <p:nvPr/>
          </p:nvPicPr>
          <p:blipFill>
            <a:blip r:embed="rId3"/>
            <a:stretch>
              <a:fillRect/>
            </a:stretch>
          </p:blipFill>
          <p:spPr>
            <a:xfrm>
              <a:off x="3563888" y="1186709"/>
              <a:ext cx="2232248" cy="1427137"/>
            </a:xfrm>
            <a:prstGeom prst="rect">
              <a:avLst/>
            </a:prstGeom>
            <a:ln>
              <a:solidFill>
                <a:schemeClr val="bg2">
                  <a:lumMod val="50000"/>
                </a:schemeClr>
              </a:solidFill>
            </a:ln>
          </p:spPr>
        </p:pic>
        <p:sp>
          <p:nvSpPr>
            <p:cNvPr id="25" name="CuadroTexto 24">
              <a:extLst>
                <a:ext uri="{FF2B5EF4-FFF2-40B4-BE49-F238E27FC236}">
                  <a16:creationId xmlns:a16="http://schemas.microsoft.com/office/drawing/2014/main" id="{56711002-FDAC-4976-BBB5-F100F6C39FB0}"/>
                </a:ext>
              </a:extLst>
            </p:cNvPr>
            <p:cNvSpPr txBox="1"/>
            <p:nvPr/>
          </p:nvSpPr>
          <p:spPr>
            <a:xfrm>
              <a:off x="769906" y="839802"/>
              <a:ext cx="1600503" cy="338554"/>
            </a:xfrm>
            <a:prstGeom prst="rect">
              <a:avLst/>
            </a:prstGeom>
            <a:noFill/>
          </p:spPr>
          <p:txBody>
            <a:bodyPr wrap="none" rtlCol="0">
              <a:spAutoFit/>
            </a:bodyPr>
            <a:lstStyle/>
            <a:p>
              <a:r>
                <a:rPr lang="es-ES" sz="1600" dirty="0"/>
                <a:t>Abrir / Crear caja</a:t>
              </a:r>
            </a:p>
          </p:txBody>
        </p:sp>
        <p:sp>
          <p:nvSpPr>
            <p:cNvPr id="26" name="CuadroTexto 25">
              <a:extLst>
                <a:ext uri="{FF2B5EF4-FFF2-40B4-BE49-F238E27FC236}">
                  <a16:creationId xmlns:a16="http://schemas.microsoft.com/office/drawing/2014/main" id="{396C0AD9-55A2-4164-BA0A-4038067B4B5A}"/>
                </a:ext>
              </a:extLst>
            </p:cNvPr>
            <p:cNvSpPr txBox="1"/>
            <p:nvPr/>
          </p:nvSpPr>
          <p:spPr>
            <a:xfrm>
              <a:off x="2967158" y="792235"/>
              <a:ext cx="3901990" cy="279677"/>
            </a:xfrm>
            <a:prstGeom prst="rect">
              <a:avLst/>
            </a:prstGeom>
            <a:noFill/>
          </p:spPr>
          <p:txBody>
            <a:bodyPr wrap="square" rtlCol="0">
              <a:spAutoFit/>
            </a:bodyPr>
            <a:lstStyle/>
            <a:p>
              <a:pPr algn="ctr"/>
              <a:r>
                <a:rPr lang="es-ES" sz="1600" dirty="0"/>
                <a:t>Incorporar documentos en la caja/Cerrar Caja</a:t>
              </a:r>
            </a:p>
          </p:txBody>
        </p:sp>
        <p:sp>
          <p:nvSpPr>
            <p:cNvPr id="27" name="CuadroTexto 26">
              <a:extLst>
                <a:ext uri="{FF2B5EF4-FFF2-40B4-BE49-F238E27FC236}">
                  <a16:creationId xmlns:a16="http://schemas.microsoft.com/office/drawing/2014/main" id="{92505B9B-569C-411D-9A27-1394BD403944}"/>
                </a:ext>
              </a:extLst>
            </p:cNvPr>
            <p:cNvSpPr txBox="1"/>
            <p:nvPr/>
          </p:nvSpPr>
          <p:spPr>
            <a:xfrm>
              <a:off x="5156005" y="2790048"/>
              <a:ext cx="2446621" cy="279677"/>
            </a:xfrm>
            <a:prstGeom prst="rect">
              <a:avLst/>
            </a:prstGeom>
            <a:noFill/>
          </p:spPr>
          <p:txBody>
            <a:bodyPr wrap="none" rtlCol="0">
              <a:spAutoFit/>
            </a:bodyPr>
            <a:lstStyle/>
            <a:p>
              <a:r>
                <a:rPr lang="es-ES" sz="1600" dirty="0"/>
                <a:t>Envío Cajas Custodia Externa</a:t>
              </a:r>
            </a:p>
          </p:txBody>
        </p:sp>
        <p:cxnSp>
          <p:nvCxnSpPr>
            <p:cNvPr id="32" name="Conector recto de flecha 31">
              <a:extLst>
                <a:ext uri="{FF2B5EF4-FFF2-40B4-BE49-F238E27FC236}">
                  <a16:creationId xmlns:a16="http://schemas.microsoft.com/office/drawing/2014/main" id="{433F4FE7-8D88-4639-8017-BC05D532B404}"/>
                </a:ext>
              </a:extLst>
            </p:cNvPr>
            <p:cNvCxnSpPr>
              <a:cxnSpLocks/>
              <a:stCxn id="22" idx="3"/>
              <a:endCxn id="23" idx="1"/>
            </p:cNvCxnSpPr>
            <p:nvPr/>
          </p:nvCxnSpPr>
          <p:spPr>
            <a:xfrm>
              <a:off x="2707778" y="1900278"/>
              <a:ext cx="82800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E06B8F91-A898-47EC-871C-69B030D04187}"/>
                </a:ext>
              </a:extLst>
            </p:cNvPr>
            <p:cNvCxnSpPr>
              <a:cxnSpLocks/>
              <a:endCxn id="27" idx="0"/>
            </p:cNvCxnSpPr>
            <p:nvPr/>
          </p:nvCxnSpPr>
          <p:spPr>
            <a:xfrm>
              <a:off x="5824247" y="1918128"/>
              <a:ext cx="555069" cy="87192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31094762-CC84-4B0F-A073-BFC99DE0E206}"/>
                </a:ext>
              </a:extLst>
            </p:cNvPr>
            <p:cNvCxnSpPr>
              <a:cxnSpLocks/>
              <a:stCxn id="6" idx="2"/>
              <a:endCxn id="10" idx="3"/>
            </p:cNvCxnSpPr>
            <p:nvPr/>
          </p:nvCxnSpPr>
          <p:spPr>
            <a:xfrm flipH="1">
              <a:off x="2355155" y="3924298"/>
              <a:ext cx="4004655" cy="13745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pic>
        <p:nvPicPr>
          <p:cNvPr id="6" name="Imagen 5">
            <a:extLst>
              <a:ext uri="{FF2B5EF4-FFF2-40B4-BE49-F238E27FC236}">
                <a16:creationId xmlns:a16="http://schemas.microsoft.com/office/drawing/2014/main" id="{F3C9985C-0D65-1EE7-4663-7524E87FBF58}"/>
              </a:ext>
            </a:extLst>
          </p:cNvPr>
          <p:cNvPicPr>
            <a:picLocks noChangeAspect="1"/>
          </p:cNvPicPr>
          <p:nvPr/>
        </p:nvPicPr>
        <p:blipFill>
          <a:blip r:embed="rId4"/>
          <a:stretch>
            <a:fillRect/>
          </a:stretch>
        </p:blipFill>
        <p:spPr>
          <a:xfrm>
            <a:off x="4895784" y="3950286"/>
            <a:ext cx="3744312" cy="1052467"/>
          </a:xfrm>
          <a:prstGeom prst="rect">
            <a:avLst/>
          </a:prstGeom>
          <a:ln>
            <a:solidFill>
              <a:schemeClr val="bg2">
                <a:lumMod val="50000"/>
              </a:schemeClr>
            </a:solidFill>
          </a:ln>
        </p:spPr>
      </p:pic>
      <p:sp>
        <p:nvSpPr>
          <p:cNvPr id="16" name="CuadroTexto 15">
            <a:extLst>
              <a:ext uri="{FF2B5EF4-FFF2-40B4-BE49-F238E27FC236}">
                <a16:creationId xmlns:a16="http://schemas.microsoft.com/office/drawing/2014/main" id="{D7591A04-F6AF-A53C-2400-29420ABD3C24}"/>
              </a:ext>
            </a:extLst>
          </p:cNvPr>
          <p:cNvSpPr txBox="1"/>
          <p:nvPr/>
        </p:nvSpPr>
        <p:spPr>
          <a:xfrm>
            <a:off x="1079935" y="4344494"/>
            <a:ext cx="1258550" cy="338554"/>
          </a:xfrm>
          <a:prstGeom prst="rect">
            <a:avLst/>
          </a:prstGeom>
          <a:noFill/>
        </p:spPr>
        <p:txBody>
          <a:bodyPr wrap="none" rtlCol="0">
            <a:spAutoFit/>
          </a:bodyPr>
          <a:lstStyle/>
          <a:p>
            <a:r>
              <a:rPr lang="es-ES" sz="1600" dirty="0"/>
              <a:t>Caja Ubicada</a:t>
            </a:r>
          </a:p>
        </p:txBody>
      </p:sp>
      <p:pic>
        <p:nvPicPr>
          <p:cNvPr id="10" name="Imagen 9">
            <a:extLst>
              <a:ext uri="{FF2B5EF4-FFF2-40B4-BE49-F238E27FC236}">
                <a16:creationId xmlns:a16="http://schemas.microsoft.com/office/drawing/2014/main" id="{83BEA132-1E5B-4173-53A9-88E5C56F27B7}"/>
              </a:ext>
            </a:extLst>
          </p:cNvPr>
          <p:cNvPicPr>
            <a:picLocks noChangeAspect="1"/>
          </p:cNvPicPr>
          <p:nvPr/>
        </p:nvPicPr>
        <p:blipFill rotWithShape="1">
          <a:blip r:embed="rId5"/>
          <a:srcRect l="13130" t="31716" r="14123" b="36016"/>
          <a:stretch/>
        </p:blipFill>
        <p:spPr bwMode="auto">
          <a:xfrm>
            <a:off x="857502" y="4683048"/>
            <a:ext cx="1703417" cy="9721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360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Pentagon 35">
            <a:extLst>
              <a:ext uri="{FF2B5EF4-FFF2-40B4-BE49-F238E27FC236}">
                <a16:creationId xmlns:a16="http://schemas.microsoft.com/office/drawing/2014/main" id="{F013C762-4C06-5D82-9061-29C8859E71A6}"/>
              </a:ext>
            </a:extLst>
          </p:cNvPr>
          <p:cNvSpPr/>
          <p:nvPr/>
        </p:nvSpPr>
        <p:spPr>
          <a:xfrm>
            <a:off x="4374263" y="3611638"/>
            <a:ext cx="3517970" cy="528373"/>
          </a:xfrm>
          <a:prstGeom prst="homePlate">
            <a:avLst/>
          </a:prstGeom>
          <a:gradFill>
            <a:gsLst>
              <a:gs pos="0">
                <a:srgbClr val="03C0CF"/>
              </a:gs>
              <a:gs pos="100000">
                <a:srgbClr val="B5F8FE"/>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ítulo 3">
            <a:extLst>
              <a:ext uri="{FF2B5EF4-FFF2-40B4-BE49-F238E27FC236}">
                <a16:creationId xmlns:a16="http://schemas.microsoft.com/office/drawing/2014/main" id="{B252B48C-5833-451A-89A0-942FE428D97F}"/>
              </a:ext>
            </a:extLst>
          </p:cNvPr>
          <p:cNvSpPr>
            <a:spLocks noGrp="1"/>
          </p:cNvSpPr>
          <p:nvPr>
            <p:ph type="title"/>
          </p:nvPr>
        </p:nvSpPr>
        <p:spPr/>
        <p:txBody>
          <a:bodyPr/>
          <a:lstStyle/>
          <a:p>
            <a:r>
              <a:rPr lang="es-ES" dirty="0"/>
              <a:t>4.3. Solicitud y préstamo de documentos</a:t>
            </a:r>
          </a:p>
        </p:txBody>
      </p:sp>
      <p:sp>
        <p:nvSpPr>
          <p:cNvPr id="9" name="Arrow: Pentagon 34">
            <a:extLst>
              <a:ext uri="{FF2B5EF4-FFF2-40B4-BE49-F238E27FC236}">
                <a16:creationId xmlns:a16="http://schemas.microsoft.com/office/drawing/2014/main" id="{34E6C26C-0D42-84E8-1536-77F86E4209BD}"/>
              </a:ext>
            </a:extLst>
          </p:cNvPr>
          <p:cNvSpPr/>
          <p:nvPr/>
        </p:nvSpPr>
        <p:spPr>
          <a:xfrm>
            <a:off x="2612114" y="3615482"/>
            <a:ext cx="3184021" cy="526254"/>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Marcador de número de diapositiva 4">
            <a:extLst>
              <a:ext uri="{FF2B5EF4-FFF2-40B4-BE49-F238E27FC236}">
                <a16:creationId xmlns:a16="http://schemas.microsoft.com/office/drawing/2014/main" id="{401371BF-3E3F-415C-BCB7-10F4930ACD13}"/>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11</a:t>
            </a:fld>
            <a:endParaRPr lang="es-ES" dirty="0">
              <a:solidFill>
                <a:srgbClr val="323C47">
                  <a:tint val="75000"/>
                </a:srgbClr>
              </a:solidFill>
            </a:endParaRPr>
          </a:p>
        </p:txBody>
      </p:sp>
      <p:sp>
        <p:nvSpPr>
          <p:cNvPr id="55" name="Elipse 54">
            <a:extLst>
              <a:ext uri="{FF2B5EF4-FFF2-40B4-BE49-F238E27FC236}">
                <a16:creationId xmlns:a16="http://schemas.microsoft.com/office/drawing/2014/main" id="{83CE424F-C424-4615-AD18-C7F61958EA1C}"/>
              </a:ext>
            </a:extLst>
          </p:cNvPr>
          <p:cNvSpPr/>
          <p:nvPr/>
        </p:nvSpPr>
        <p:spPr>
          <a:xfrm>
            <a:off x="148182" y="331511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57" name="CuadroTexto 56">
            <a:extLst>
              <a:ext uri="{FF2B5EF4-FFF2-40B4-BE49-F238E27FC236}">
                <a16:creationId xmlns:a16="http://schemas.microsoft.com/office/drawing/2014/main" id="{904CC559-BBBC-46A5-8D8D-D633299FDE6B}"/>
              </a:ext>
            </a:extLst>
          </p:cNvPr>
          <p:cNvSpPr txBox="1"/>
          <p:nvPr/>
        </p:nvSpPr>
        <p:spPr>
          <a:xfrm>
            <a:off x="287979" y="3972395"/>
            <a:ext cx="832279" cy="246221"/>
          </a:xfrm>
          <a:prstGeom prst="rect">
            <a:avLst/>
          </a:prstGeom>
          <a:noFill/>
        </p:spPr>
        <p:txBody>
          <a:bodyPr wrap="none" rtlCol="0">
            <a:spAutoFit/>
          </a:bodyPr>
          <a:lstStyle/>
          <a:p>
            <a:r>
              <a:rPr lang="es-ES" sz="1000" dirty="0">
                <a:latin typeface="Arial Narrow" panose="020B0606020202030204" pitchFamily="34" charset="0"/>
              </a:rPr>
              <a:t>Visor HORUS</a:t>
            </a:r>
          </a:p>
        </p:txBody>
      </p:sp>
      <p:sp>
        <p:nvSpPr>
          <p:cNvPr id="65" name="Elipse 64">
            <a:extLst>
              <a:ext uri="{FF2B5EF4-FFF2-40B4-BE49-F238E27FC236}">
                <a16:creationId xmlns:a16="http://schemas.microsoft.com/office/drawing/2014/main" id="{773450BB-06D6-4EC9-A74C-C4B59E9C3FAD}"/>
              </a:ext>
            </a:extLst>
          </p:cNvPr>
          <p:cNvSpPr/>
          <p:nvPr/>
        </p:nvSpPr>
        <p:spPr>
          <a:xfrm>
            <a:off x="8000277" y="329053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67" name="CuadroTexto 66">
            <a:extLst>
              <a:ext uri="{FF2B5EF4-FFF2-40B4-BE49-F238E27FC236}">
                <a16:creationId xmlns:a16="http://schemas.microsoft.com/office/drawing/2014/main" id="{BA537FCF-F2D5-45FF-9657-4B350886D12A}"/>
              </a:ext>
            </a:extLst>
          </p:cNvPr>
          <p:cNvSpPr txBox="1"/>
          <p:nvPr/>
        </p:nvSpPr>
        <p:spPr>
          <a:xfrm>
            <a:off x="8050179" y="3900420"/>
            <a:ext cx="1080120" cy="246221"/>
          </a:xfrm>
          <a:prstGeom prst="rect">
            <a:avLst/>
          </a:prstGeom>
          <a:noFill/>
        </p:spPr>
        <p:txBody>
          <a:bodyPr wrap="square" rtlCol="0">
            <a:spAutoFit/>
          </a:bodyPr>
          <a:lstStyle/>
          <a:p>
            <a:r>
              <a:rPr lang="es-ES" sz="1000" dirty="0">
                <a:latin typeface="Arial Narrow" panose="020B0606020202030204" pitchFamily="34" charset="0"/>
              </a:rPr>
              <a:t>Custodia Externa</a:t>
            </a:r>
          </a:p>
        </p:txBody>
      </p:sp>
      <p:pic>
        <p:nvPicPr>
          <p:cNvPr id="6" name="Imagen 5">
            <a:extLst>
              <a:ext uri="{FF2B5EF4-FFF2-40B4-BE49-F238E27FC236}">
                <a16:creationId xmlns:a16="http://schemas.microsoft.com/office/drawing/2014/main" id="{1572EDBB-1FBF-9353-F305-B44ECBE042DB}"/>
              </a:ext>
            </a:extLst>
          </p:cNvPr>
          <p:cNvPicPr>
            <a:picLocks noChangeAspect="1"/>
          </p:cNvPicPr>
          <p:nvPr/>
        </p:nvPicPr>
        <p:blipFill>
          <a:blip r:embed="rId2"/>
          <a:stretch>
            <a:fillRect/>
          </a:stretch>
        </p:blipFill>
        <p:spPr>
          <a:xfrm>
            <a:off x="5888411" y="1710263"/>
            <a:ext cx="388655" cy="489514"/>
          </a:xfrm>
          <a:prstGeom prst="rect">
            <a:avLst/>
          </a:prstGeom>
        </p:spPr>
      </p:pic>
      <p:grpSp>
        <p:nvGrpSpPr>
          <p:cNvPr id="7" name="Grupo 6">
            <a:extLst>
              <a:ext uri="{FF2B5EF4-FFF2-40B4-BE49-F238E27FC236}">
                <a16:creationId xmlns:a16="http://schemas.microsoft.com/office/drawing/2014/main" id="{315AF3B0-A2CE-0007-D72D-AE03C281EE63}"/>
              </a:ext>
            </a:extLst>
          </p:cNvPr>
          <p:cNvGrpSpPr/>
          <p:nvPr/>
        </p:nvGrpSpPr>
        <p:grpSpPr>
          <a:xfrm>
            <a:off x="305462" y="1948239"/>
            <a:ext cx="8840148" cy="2198402"/>
            <a:chOff x="305462" y="1927654"/>
            <a:chExt cx="8840148" cy="2198402"/>
          </a:xfrm>
        </p:grpSpPr>
        <p:grpSp>
          <p:nvGrpSpPr>
            <p:cNvPr id="34" name="Group 89">
              <a:extLst>
                <a:ext uri="{FF2B5EF4-FFF2-40B4-BE49-F238E27FC236}">
                  <a16:creationId xmlns:a16="http://schemas.microsoft.com/office/drawing/2014/main" id="{4D06FA2C-32E4-4E18-93DC-7CE2F6A2A72B}"/>
                </a:ext>
              </a:extLst>
            </p:cNvPr>
            <p:cNvGrpSpPr/>
            <p:nvPr/>
          </p:nvGrpSpPr>
          <p:grpSpPr>
            <a:xfrm>
              <a:off x="1428346" y="1927654"/>
              <a:ext cx="2669116" cy="1580004"/>
              <a:chOff x="566057" y="984982"/>
              <a:chExt cx="2605470" cy="1515217"/>
            </a:xfrm>
          </p:grpSpPr>
          <p:sp>
            <p:nvSpPr>
              <p:cNvPr id="35" name="Freeform: Shape 90">
                <a:extLst>
                  <a:ext uri="{FF2B5EF4-FFF2-40B4-BE49-F238E27FC236}">
                    <a16:creationId xmlns:a16="http://schemas.microsoft.com/office/drawing/2014/main" id="{52298E19-ACFE-42E2-86DA-50AC9588A9A8}"/>
                  </a:ext>
                </a:extLst>
              </p:cNvPr>
              <p:cNvSpPr/>
              <p:nvPr/>
            </p:nvSpPr>
            <p:spPr>
              <a:xfrm>
                <a:off x="566057" y="984982"/>
                <a:ext cx="359229" cy="1515217"/>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92">
                <a:extLst>
                  <a:ext uri="{FF2B5EF4-FFF2-40B4-BE49-F238E27FC236}">
                    <a16:creationId xmlns:a16="http://schemas.microsoft.com/office/drawing/2014/main" id="{9A3CE229-49C7-4CF9-AAE1-CE7BE289B947}"/>
                  </a:ext>
                </a:extLst>
              </p:cNvPr>
              <p:cNvSpPr txBox="1"/>
              <p:nvPr/>
            </p:nvSpPr>
            <p:spPr>
              <a:xfrm>
                <a:off x="617066" y="1077528"/>
                <a:ext cx="2554461" cy="354188"/>
              </a:xfrm>
              <a:prstGeom prst="rect">
                <a:avLst/>
              </a:prstGeom>
              <a:noFill/>
            </p:spPr>
            <p:txBody>
              <a:bodyPr wrap="square" rtlCol="0">
                <a:spAutoFit/>
              </a:bodyPr>
              <a:lstStyle/>
              <a:p>
                <a:r>
                  <a:rPr lang="es-ES" dirty="0">
                    <a:latin typeface="Montserrat Light" panose="00000400000000000000" pitchFamily="2" charset="0"/>
                  </a:rPr>
                  <a:t>Solicitar documento</a:t>
                </a:r>
              </a:p>
            </p:txBody>
          </p:sp>
          <p:sp>
            <p:nvSpPr>
              <p:cNvPr id="37" name="TextBox 93">
                <a:extLst>
                  <a:ext uri="{FF2B5EF4-FFF2-40B4-BE49-F238E27FC236}">
                    <a16:creationId xmlns:a16="http://schemas.microsoft.com/office/drawing/2014/main" id="{5291F2E4-96B1-4117-8457-1CB3788FA540}"/>
                  </a:ext>
                </a:extLst>
              </p:cNvPr>
              <p:cNvSpPr txBox="1"/>
              <p:nvPr/>
            </p:nvSpPr>
            <p:spPr>
              <a:xfrm>
                <a:off x="617066" y="1412176"/>
                <a:ext cx="2316915" cy="383704"/>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Generación de solicitudes de petición en SArch.</a:t>
                </a:r>
              </a:p>
            </p:txBody>
          </p:sp>
        </p:grpSp>
        <p:grpSp>
          <p:nvGrpSpPr>
            <p:cNvPr id="38" name="Group 94">
              <a:extLst>
                <a:ext uri="{FF2B5EF4-FFF2-40B4-BE49-F238E27FC236}">
                  <a16:creationId xmlns:a16="http://schemas.microsoft.com/office/drawing/2014/main" id="{D1DFB734-596C-43FE-9EF1-47D9492288CE}"/>
                </a:ext>
              </a:extLst>
            </p:cNvPr>
            <p:cNvGrpSpPr/>
            <p:nvPr/>
          </p:nvGrpSpPr>
          <p:grpSpPr>
            <a:xfrm>
              <a:off x="5562558" y="1927654"/>
              <a:ext cx="3583052" cy="1665322"/>
              <a:chOff x="1069143" y="839018"/>
              <a:chExt cx="3583052" cy="1949329"/>
            </a:xfrm>
          </p:grpSpPr>
          <p:sp>
            <p:nvSpPr>
              <p:cNvPr id="39" name="Freeform: Shape 95">
                <a:extLst>
                  <a:ext uri="{FF2B5EF4-FFF2-40B4-BE49-F238E27FC236}">
                    <a16:creationId xmlns:a16="http://schemas.microsoft.com/office/drawing/2014/main" id="{7A3447AB-7554-4167-B183-BA34E995AE42}"/>
                  </a:ext>
                </a:extLst>
              </p:cNvPr>
              <p:cNvSpPr/>
              <p:nvPr/>
            </p:nvSpPr>
            <p:spPr>
              <a:xfrm>
                <a:off x="1069143" y="839018"/>
                <a:ext cx="359229" cy="1949329"/>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TextBox 97">
                <a:extLst>
                  <a:ext uri="{FF2B5EF4-FFF2-40B4-BE49-F238E27FC236}">
                    <a16:creationId xmlns:a16="http://schemas.microsoft.com/office/drawing/2014/main" id="{82280355-3F70-4EC0-92B5-362C300482BE}"/>
                  </a:ext>
                </a:extLst>
              </p:cNvPr>
              <p:cNvSpPr txBox="1"/>
              <p:nvPr/>
            </p:nvSpPr>
            <p:spPr>
              <a:xfrm>
                <a:off x="1102624" y="1039215"/>
                <a:ext cx="3549571" cy="756557"/>
              </a:xfrm>
              <a:prstGeom prst="rect">
                <a:avLst/>
              </a:prstGeom>
              <a:noFill/>
            </p:spPr>
            <p:txBody>
              <a:bodyPr wrap="square" rtlCol="0">
                <a:spAutoFit/>
              </a:bodyPr>
              <a:lstStyle/>
              <a:p>
                <a:r>
                  <a:rPr lang="es-ES" dirty="0">
                    <a:latin typeface="Montserrat Light" panose="00000400000000000000" pitchFamily="2" charset="0"/>
                  </a:rPr>
                  <a:t>Validación de documentos recibidos</a:t>
                </a:r>
              </a:p>
            </p:txBody>
          </p:sp>
          <p:sp>
            <p:nvSpPr>
              <p:cNvPr id="41" name="TextBox 98">
                <a:extLst>
                  <a:ext uri="{FF2B5EF4-FFF2-40B4-BE49-F238E27FC236}">
                    <a16:creationId xmlns:a16="http://schemas.microsoft.com/office/drawing/2014/main" id="{8603F51B-CB76-4368-B8A2-7EE175A1B602}"/>
                  </a:ext>
                </a:extLst>
              </p:cNvPr>
              <p:cNvSpPr txBox="1"/>
              <p:nvPr/>
            </p:nvSpPr>
            <p:spPr>
              <a:xfrm>
                <a:off x="1145592" y="1767170"/>
                <a:ext cx="3288247" cy="648478"/>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La empresa de Custodia Externa entrega los documentos directamente al órgano judicial solicitante.</a:t>
                </a:r>
                <a:endParaRPr lang="es-ES" sz="1000" dirty="0">
                  <a:solidFill>
                    <a:schemeClr val="bg1">
                      <a:lumMod val="50000"/>
                    </a:schemeClr>
                  </a:solidFill>
                </a:endParaRPr>
              </a:p>
              <a:p>
                <a:pPr marL="171450" indent="-171450">
                  <a:buFont typeface="Wingdings" panose="05000000000000000000" pitchFamily="2" charset="2"/>
                  <a:buChar char="ü"/>
                </a:pPr>
                <a:r>
                  <a:rPr lang="es-ES" sz="1000" dirty="0">
                    <a:solidFill>
                      <a:srgbClr val="000000"/>
                    </a:solidFill>
                  </a:rPr>
                  <a:t>Se validan en SArch los excels de Inicio y Fin de entrega.</a:t>
                </a:r>
              </a:p>
            </p:txBody>
          </p:sp>
        </p:grpSp>
        <p:sp>
          <p:nvSpPr>
            <p:cNvPr id="53" name="Arrow: Pentagon 33">
              <a:extLst>
                <a:ext uri="{FF2B5EF4-FFF2-40B4-BE49-F238E27FC236}">
                  <a16:creationId xmlns:a16="http://schemas.microsoft.com/office/drawing/2014/main" id="{78FF059D-A870-451A-B2E6-805A3C17F9C8}"/>
                </a:ext>
              </a:extLst>
            </p:cNvPr>
            <p:cNvSpPr/>
            <p:nvPr/>
          </p:nvSpPr>
          <p:spPr>
            <a:xfrm>
              <a:off x="1398096" y="3594897"/>
              <a:ext cx="2373513"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ectangle 111">
              <a:extLst>
                <a:ext uri="{FF2B5EF4-FFF2-40B4-BE49-F238E27FC236}">
                  <a16:creationId xmlns:a16="http://schemas.microsoft.com/office/drawing/2014/main" id="{B1F90068-B7F2-40E6-9B52-3F6108773237}"/>
                </a:ext>
              </a:extLst>
            </p:cNvPr>
            <p:cNvSpPr/>
            <p:nvPr/>
          </p:nvSpPr>
          <p:spPr>
            <a:xfrm flipV="1">
              <a:off x="1441928" y="2975341"/>
              <a:ext cx="95402"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angle 116">
              <a:extLst>
                <a:ext uri="{FF2B5EF4-FFF2-40B4-BE49-F238E27FC236}">
                  <a16:creationId xmlns:a16="http://schemas.microsoft.com/office/drawing/2014/main" id="{7EA397E8-EF9D-4684-AE02-3698301C2860}"/>
                </a:ext>
              </a:extLst>
            </p:cNvPr>
            <p:cNvSpPr/>
            <p:nvPr/>
          </p:nvSpPr>
          <p:spPr>
            <a:xfrm flipV="1">
              <a:off x="5596039" y="2914789"/>
              <a:ext cx="85937" cy="620486"/>
            </a:xfrm>
            <a:prstGeom prst="rect">
              <a:avLst/>
            </a:prstGeom>
            <a:solidFill>
              <a:srgbClr val="64D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 name="Imagen 1">
              <a:extLst>
                <a:ext uri="{FF2B5EF4-FFF2-40B4-BE49-F238E27FC236}">
                  <a16:creationId xmlns:a16="http://schemas.microsoft.com/office/drawing/2014/main" id="{A03098AD-B050-4EAB-8776-528FCEC5572D}"/>
                </a:ext>
              </a:extLst>
            </p:cNvPr>
            <p:cNvPicPr>
              <a:picLocks noChangeAspect="1"/>
            </p:cNvPicPr>
            <p:nvPr/>
          </p:nvPicPr>
          <p:blipFill>
            <a:blip r:embed="rId3"/>
            <a:stretch>
              <a:fillRect/>
            </a:stretch>
          </p:blipFill>
          <p:spPr>
            <a:xfrm>
              <a:off x="305462" y="3499266"/>
              <a:ext cx="793961" cy="428321"/>
            </a:xfrm>
            <a:prstGeom prst="rect">
              <a:avLst/>
            </a:prstGeom>
          </p:spPr>
        </p:pic>
      </p:grpSp>
      <p:sp>
        <p:nvSpPr>
          <p:cNvPr id="11" name="Rectangle 91">
            <a:extLst>
              <a:ext uri="{FF2B5EF4-FFF2-40B4-BE49-F238E27FC236}">
                <a16:creationId xmlns:a16="http://schemas.microsoft.com/office/drawing/2014/main" id="{EC7D0A26-710F-5BD4-9A1C-D8F14A088F1B}"/>
              </a:ext>
            </a:extLst>
          </p:cNvPr>
          <p:cNvSpPr/>
          <p:nvPr/>
        </p:nvSpPr>
        <p:spPr>
          <a:xfrm>
            <a:off x="3528558" y="4198797"/>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reeform: Shape 110">
            <a:extLst>
              <a:ext uri="{FF2B5EF4-FFF2-40B4-BE49-F238E27FC236}">
                <a16:creationId xmlns:a16="http://schemas.microsoft.com/office/drawing/2014/main" id="{C8911150-C2A1-F8C7-6711-21061BB0E9E3}"/>
              </a:ext>
            </a:extLst>
          </p:cNvPr>
          <p:cNvSpPr/>
          <p:nvPr/>
        </p:nvSpPr>
        <p:spPr>
          <a:xfrm flipV="1">
            <a:off x="3505069" y="4146641"/>
            <a:ext cx="393530" cy="1183943"/>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B797AFA4-1D73-75A1-C6A9-7EB317188716}"/>
              </a:ext>
            </a:extLst>
          </p:cNvPr>
          <p:cNvPicPr>
            <a:picLocks noChangeAspect="1"/>
          </p:cNvPicPr>
          <p:nvPr/>
        </p:nvPicPr>
        <p:blipFill>
          <a:blip r:embed="rId2"/>
          <a:stretch>
            <a:fillRect/>
          </a:stretch>
        </p:blipFill>
        <p:spPr>
          <a:xfrm>
            <a:off x="4430335" y="5170689"/>
            <a:ext cx="388655" cy="489514"/>
          </a:xfrm>
          <a:prstGeom prst="rect">
            <a:avLst/>
          </a:prstGeom>
        </p:spPr>
      </p:pic>
      <p:sp>
        <p:nvSpPr>
          <p:cNvPr id="14" name="TextBox 112">
            <a:extLst>
              <a:ext uri="{FF2B5EF4-FFF2-40B4-BE49-F238E27FC236}">
                <a16:creationId xmlns:a16="http://schemas.microsoft.com/office/drawing/2014/main" id="{9CBCDDA2-7AFB-C75B-0FD1-243BBD305603}"/>
              </a:ext>
            </a:extLst>
          </p:cNvPr>
          <p:cNvSpPr txBox="1"/>
          <p:nvPr/>
        </p:nvSpPr>
        <p:spPr>
          <a:xfrm>
            <a:off x="3698447" y="4227250"/>
            <a:ext cx="2961786" cy="369332"/>
          </a:xfrm>
          <a:prstGeom prst="rect">
            <a:avLst/>
          </a:prstGeom>
          <a:noFill/>
        </p:spPr>
        <p:txBody>
          <a:bodyPr wrap="square" rtlCol="0">
            <a:spAutoFit/>
          </a:bodyPr>
          <a:lstStyle/>
          <a:p>
            <a:r>
              <a:rPr lang="es-ES" dirty="0">
                <a:latin typeface="Montserrat Light" panose="00000400000000000000" pitchFamily="2" charset="0"/>
              </a:rPr>
              <a:t>Validar y enviar Petición</a:t>
            </a:r>
          </a:p>
        </p:txBody>
      </p:sp>
      <p:sp>
        <p:nvSpPr>
          <p:cNvPr id="15" name="TextBox 93">
            <a:extLst>
              <a:ext uri="{FF2B5EF4-FFF2-40B4-BE49-F238E27FC236}">
                <a16:creationId xmlns:a16="http://schemas.microsoft.com/office/drawing/2014/main" id="{F61F56F6-F61E-D71E-4EE4-B0EC98A7044A}"/>
              </a:ext>
            </a:extLst>
          </p:cNvPr>
          <p:cNvSpPr txBox="1"/>
          <p:nvPr/>
        </p:nvSpPr>
        <p:spPr>
          <a:xfrm>
            <a:off x="3659045" y="4586866"/>
            <a:ext cx="2838562" cy="553998"/>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validan las peticiones de solicitud recibidas desde el Visor HORUS y se envían a la empresa de Custodia Externa.</a:t>
            </a:r>
          </a:p>
        </p:txBody>
      </p:sp>
      <p:pic>
        <p:nvPicPr>
          <p:cNvPr id="19" name="Imagen 18">
            <a:extLst>
              <a:ext uri="{FF2B5EF4-FFF2-40B4-BE49-F238E27FC236}">
                <a16:creationId xmlns:a16="http://schemas.microsoft.com/office/drawing/2014/main" id="{830A2D8F-4054-79A4-0581-07FCB363D56D}"/>
              </a:ext>
            </a:extLst>
          </p:cNvPr>
          <p:cNvPicPr>
            <a:picLocks noChangeAspect="1"/>
          </p:cNvPicPr>
          <p:nvPr/>
        </p:nvPicPr>
        <p:blipFill>
          <a:blip r:embed="rId4"/>
          <a:stretch>
            <a:fillRect/>
          </a:stretch>
        </p:blipFill>
        <p:spPr>
          <a:xfrm>
            <a:off x="8288380" y="3428999"/>
            <a:ext cx="538191" cy="514003"/>
          </a:xfrm>
          <a:prstGeom prst="rect">
            <a:avLst/>
          </a:prstGeom>
        </p:spPr>
      </p:pic>
    </p:spTree>
    <p:extLst>
      <p:ext uri="{BB962C8B-B14F-4D97-AF65-F5344CB8AC3E}">
        <p14:creationId xmlns:p14="http://schemas.microsoft.com/office/powerpoint/2010/main" val="61353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52B48C-5833-451A-89A0-942FE428D97F}"/>
              </a:ext>
            </a:extLst>
          </p:cNvPr>
          <p:cNvSpPr>
            <a:spLocks noGrp="1"/>
          </p:cNvSpPr>
          <p:nvPr>
            <p:ph type="title"/>
          </p:nvPr>
        </p:nvSpPr>
        <p:spPr/>
        <p:txBody>
          <a:bodyPr/>
          <a:lstStyle/>
          <a:p>
            <a:r>
              <a:rPr lang="es-ES" dirty="0"/>
              <a:t>4.4. Devolución de documentos</a:t>
            </a:r>
          </a:p>
        </p:txBody>
      </p:sp>
      <p:sp>
        <p:nvSpPr>
          <p:cNvPr id="5" name="Marcador de número de diapositiva 4">
            <a:extLst>
              <a:ext uri="{FF2B5EF4-FFF2-40B4-BE49-F238E27FC236}">
                <a16:creationId xmlns:a16="http://schemas.microsoft.com/office/drawing/2014/main" id="{401371BF-3E3F-415C-BCB7-10F4930ACD13}"/>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12</a:t>
            </a:fld>
            <a:endParaRPr lang="es-ES" dirty="0">
              <a:solidFill>
                <a:srgbClr val="323C47">
                  <a:tint val="75000"/>
                </a:srgbClr>
              </a:solidFill>
            </a:endParaRPr>
          </a:p>
        </p:txBody>
      </p:sp>
      <p:sp>
        <p:nvSpPr>
          <p:cNvPr id="63" name="Elipse 62">
            <a:extLst>
              <a:ext uri="{FF2B5EF4-FFF2-40B4-BE49-F238E27FC236}">
                <a16:creationId xmlns:a16="http://schemas.microsoft.com/office/drawing/2014/main" id="{4B061C15-28C6-4FFC-BAB0-179215425CCD}"/>
              </a:ext>
            </a:extLst>
          </p:cNvPr>
          <p:cNvSpPr/>
          <p:nvPr/>
        </p:nvSpPr>
        <p:spPr>
          <a:xfrm>
            <a:off x="8000277" y="329053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grpSp>
        <p:nvGrpSpPr>
          <p:cNvPr id="2" name="Grupo 1">
            <a:extLst>
              <a:ext uri="{FF2B5EF4-FFF2-40B4-BE49-F238E27FC236}">
                <a16:creationId xmlns:a16="http://schemas.microsoft.com/office/drawing/2014/main" id="{3574E590-9C01-8ACE-61ED-4BA56DB491D8}"/>
              </a:ext>
            </a:extLst>
          </p:cNvPr>
          <p:cNvGrpSpPr/>
          <p:nvPr/>
        </p:nvGrpSpPr>
        <p:grpSpPr>
          <a:xfrm>
            <a:off x="148182" y="1954856"/>
            <a:ext cx="7737668" cy="3613853"/>
            <a:chOff x="148182" y="2000121"/>
            <a:chExt cx="7737668" cy="3613853"/>
          </a:xfrm>
        </p:grpSpPr>
        <p:grpSp>
          <p:nvGrpSpPr>
            <p:cNvPr id="34" name="Group 89">
              <a:extLst>
                <a:ext uri="{FF2B5EF4-FFF2-40B4-BE49-F238E27FC236}">
                  <a16:creationId xmlns:a16="http://schemas.microsoft.com/office/drawing/2014/main" id="{3DA2F598-F80C-4C94-93FB-0C9FD6241F60}"/>
                </a:ext>
              </a:extLst>
            </p:cNvPr>
            <p:cNvGrpSpPr/>
            <p:nvPr/>
          </p:nvGrpSpPr>
          <p:grpSpPr>
            <a:xfrm>
              <a:off x="1428346" y="2000121"/>
              <a:ext cx="2529073" cy="1494688"/>
              <a:chOff x="566057" y="1066800"/>
              <a:chExt cx="2468767" cy="1433399"/>
            </a:xfrm>
          </p:grpSpPr>
          <p:sp>
            <p:nvSpPr>
              <p:cNvPr id="35" name="Freeform: Shape 90">
                <a:extLst>
                  <a:ext uri="{FF2B5EF4-FFF2-40B4-BE49-F238E27FC236}">
                    <a16:creationId xmlns:a16="http://schemas.microsoft.com/office/drawing/2014/main" id="{2360EE48-D7D9-472E-B9FA-C7B641A71CA1}"/>
                  </a:ext>
                </a:extLst>
              </p:cNvPr>
              <p:cNvSpPr/>
              <p:nvPr/>
            </p:nvSpPr>
            <p:spPr>
              <a:xfrm>
                <a:off x="566057" y="1066800"/>
                <a:ext cx="359229" cy="1433399"/>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92">
                <a:extLst>
                  <a:ext uri="{FF2B5EF4-FFF2-40B4-BE49-F238E27FC236}">
                    <a16:creationId xmlns:a16="http://schemas.microsoft.com/office/drawing/2014/main" id="{6E3D6BBA-E3EF-4973-84FB-B44F48CC49F3}"/>
                  </a:ext>
                </a:extLst>
              </p:cNvPr>
              <p:cNvSpPr txBox="1"/>
              <p:nvPr/>
            </p:nvSpPr>
            <p:spPr>
              <a:xfrm>
                <a:off x="635379" y="1148648"/>
                <a:ext cx="2399445" cy="354188"/>
              </a:xfrm>
              <a:prstGeom prst="rect">
                <a:avLst/>
              </a:prstGeom>
              <a:noFill/>
            </p:spPr>
            <p:txBody>
              <a:bodyPr wrap="square" rtlCol="0">
                <a:spAutoFit/>
              </a:bodyPr>
              <a:lstStyle/>
              <a:p>
                <a:r>
                  <a:rPr lang="es-ES" dirty="0">
                    <a:latin typeface="Montserrat Light" panose="00000400000000000000" pitchFamily="2" charset="0"/>
                  </a:rPr>
                  <a:t>Solicitar devolución</a:t>
                </a:r>
              </a:p>
            </p:txBody>
          </p:sp>
          <p:sp>
            <p:nvSpPr>
              <p:cNvPr id="37" name="TextBox 93">
                <a:extLst>
                  <a:ext uri="{FF2B5EF4-FFF2-40B4-BE49-F238E27FC236}">
                    <a16:creationId xmlns:a16="http://schemas.microsoft.com/office/drawing/2014/main" id="{7278A5BC-BAFB-4DC7-9948-3A830E20DF51}"/>
                  </a:ext>
                </a:extLst>
              </p:cNvPr>
              <p:cNvSpPr txBox="1"/>
              <p:nvPr/>
            </p:nvSpPr>
            <p:spPr>
              <a:xfrm>
                <a:off x="617066" y="1412176"/>
                <a:ext cx="2316915" cy="383704"/>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Generación de solicitudes de devolución en SArch.</a:t>
                </a:r>
              </a:p>
            </p:txBody>
          </p:sp>
        </p:grpSp>
        <p:grpSp>
          <p:nvGrpSpPr>
            <p:cNvPr id="42" name="Group 134">
              <a:extLst>
                <a:ext uri="{FF2B5EF4-FFF2-40B4-BE49-F238E27FC236}">
                  <a16:creationId xmlns:a16="http://schemas.microsoft.com/office/drawing/2014/main" id="{209D2EDE-411E-41D7-8BEE-29FB701CF77C}"/>
                </a:ext>
              </a:extLst>
            </p:cNvPr>
            <p:cNvGrpSpPr/>
            <p:nvPr/>
          </p:nvGrpSpPr>
          <p:grpSpPr>
            <a:xfrm>
              <a:off x="5042771" y="4121596"/>
              <a:ext cx="2609530" cy="1183943"/>
              <a:chOff x="3187453" y="4339179"/>
              <a:chExt cx="2382074" cy="1545022"/>
            </a:xfrm>
          </p:grpSpPr>
          <p:sp>
            <p:nvSpPr>
              <p:cNvPr id="43" name="Freeform: Shape 110">
                <a:extLst>
                  <a:ext uri="{FF2B5EF4-FFF2-40B4-BE49-F238E27FC236}">
                    <a16:creationId xmlns:a16="http://schemas.microsoft.com/office/drawing/2014/main" id="{AD495B1F-FC81-4D62-AA4D-2BF4EDB9735F}"/>
                  </a:ext>
                </a:extLst>
              </p:cNvPr>
              <p:cNvSpPr/>
              <p:nvPr/>
            </p:nvSpPr>
            <p:spPr>
              <a:xfrm flipV="1">
                <a:off x="3187453" y="4339179"/>
                <a:ext cx="359229" cy="154502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TextBox 112">
                <a:extLst>
                  <a:ext uri="{FF2B5EF4-FFF2-40B4-BE49-F238E27FC236}">
                    <a16:creationId xmlns:a16="http://schemas.microsoft.com/office/drawing/2014/main" id="{3D243DD6-79FA-44EC-89CB-5296961DD7F3}"/>
                  </a:ext>
                </a:extLst>
              </p:cNvPr>
              <p:cNvSpPr txBox="1"/>
              <p:nvPr/>
            </p:nvSpPr>
            <p:spPr>
              <a:xfrm>
                <a:off x="3310897" y="4460392"/>
                <a:ext cx="2258630" cy="481971"/>
              </a:xfrm>
              <a:prstGeom prst="rect">
                <a:avLst/>
              </a:prstGeom>
              <a:noFill/>
            </p:spPr>
            <p:txBody>
              <a:bodyPr wrap="square" rtlCol="0">
                <a:spAutoFit/>
              </a:bodyPr>
              <a:lstStyle/>
              <a:p>
                <a:r>
                  <a:rPr lang="es-ES" dirty="0">
                    <a:latin typeface="Montserrat Light" panose="00000400000000000000" pitchFamily="2" charset="0"/>
                  </a:rPr>
                  <a:t>Validar devolución</a:t>
                </a:r>
              </a:p>
            </p:txBody>
          </p:sp>
          <p:sp>
            <p:nvSpPr>
              <p:cNvPr id="45" name="TextBox 113">
                <a:extLst>
                  <a:ext uri="{FF2B5EF4-FFF2-40B4-BE49-F238E27FC236}">
                    <a16:creationId xmlns:a16="http://schemas.microsoft.com/office/drawing/2014/main" id="{2EF9B29A-3466-449D-9D82-D2D2C6342769}"/>
                  </a:ext>
                </a:extLst>
              </p:cNvPr>
              <p:cNvSpPr txBox="1"/>
              <p:nvPr/>
            </p:nvSpPr>
            <p:spPr>
              <a:xfrm>
                <a:off x="3290454" y="4924940"/>
                <a:ext cx="1974727" cy="722956"/>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validan las devoluciones y se envían los documentos a la empresa de Custodia Externa.</a:t>
                </a:r>
              </a:p>
            </p:txBody>
          </p:sp>
        </p:grpSp>
        <p:sp>
          <p:nvSpPr>
            <p:cNvPr id="52" name="Arrow: Pentagon 34">
              <a:extLst>
                <a:ext uri="{FF2B5EF4-FFF2-40B4-BE49-F238E27FC236}">
                  <a16:creationId xmlns:a16="http://schemas.microsoft.com/office/drawing/2014/main" id="{FF4F9836-0ECB-4244-8051-A16C22940ED6}"/>
                </a:ext>
              </a:extLst>
            </p:cNvPr>
            <p:cNvSpPr/>
            <p:nvPr/>
          </p:nvSpPr>
          <p:spPr>
            <a:xfrm>
              <a:off x="2601880" y="3590436"/>
              <a:ext cx="5283970" cy="509419"/>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33">
              <a:extLst>
                <a:ext uri="{FF2B5EF4-FFF2-40B4-BE49-F238E27FC236}">
                  <a16:creationId xmlns:a16="http://schemas.microsoft.com/office/drawing/2014/main" id="{AC665352-DE19-4F4D-9D29-206DBFDBB773}"/>
                </a:ext>
              </a:extLst>
            </p:cNvPr>
            <p:cNvSpPr/>
            <p:nvPr/>
          </p:nvSpPr>
          <p:spPr>
            <a:xfrm>
              <a:off x="1398096" y="3582047"/>
              <a:ext cx="3873064"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4" name="Grupo 53">
              <a:extLst>
                <a:ext uri="{FF2B5EF4-FFF2-40B4-BE49-F238E27FC236}">
                  <a16:creationId xmlns:a16="http://schemas.microsoft.com/office/drawing/2014/main" id="{AA010A25-52EF-4DC4-9B66-BAA028C94B83}"/>
                </a:ext>
              </a:extLst>
            </p:cNvPr>
            <p:cNvGrpSpPr/>
            <p:nvPr/>
          </p:nvGrpSpPr>
          <p:grpSpPr>
            <a:xfrm>
              <a:off x="148182" y="3315112"/>
              <a:ext cx="1080120" cy="1008112"/>
              <a:chOff x="97235" y="948850"/>
              <a:chExt cx="1080120" cy="1008112"/>
            </a:xfrm>
          </p:grpSpPr>
          <p:sp>
            <p:nvSpPr>
              <p:cNvPr id="55" name="Elipse 54">
                <a:extLst>
                  <a:ext uri="{FF2B5EF4-FFF2-40B4-BE49-F238E27FC236}">
                    <a16:creationId xmlns:a16="http://schemas.microsoft.com/office/drawing/2014/main" id="{8C1A6CB3-F4E5-4249-BFBB-B75F815459E7}"/>
                  </a:ext>
                </a:extLst>
              </p:cNvPr>
              <p:cNvSpPr/>
              <p:nvPr/>
            </p:nvSpPr>
            <p:spPr>
              <a:xfrm>
                <a:off x="97235" y="948850"/>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56" name="CuadroTexto 55">
                <a:extLst>
                  <a:ext uri="{FF2B5EF4-FFF2-40B4-BE49-F238E27FC236}">
                    <a16:creationId xmlns:a16="http://schemas.microsoft.com/office/drawing/2014/main" id="{2FE2153A-CB6C-4B44-B00A-BCC3A754D8AE}"/>
                  </a:ext>
                </a:extLst>
              </p:cNvPr>
              <p:cNvSpPr txBox="1"/>
              <p:nvPr/>
            </p:nvSpPr>
            <p:spPr>
              <a:xfrm>
                <a:off x="370845" y="1623741"/>
                <a:ext cx="562975" cy="246221"/>
              </a:xfrm>
              <a:prstGeom prst="rect">
                <a:avLst/>
              </a:prstGeom>
              <a:noFill/>
            </p:spPr>
            <p:txBody>
              <a:bodyPr wrap="none" rtlCol="0">
                <a:spAutoFit/>
              </a:bodyPr>
              <a:lstStyle/>
              <a:p>
                <a:r>
                  <a:rPr lang="es-ES" sz="1000" dirty="0">
                    <a:latin typeface="Arial Narrow" panose="020B0606020202030204" pitchFamily="34" charset="0"/>
                  </a:rPr>
                  <a:t>HORUS</a:t>
                </a:r>
              </a:p>
            </p:txBody>
          </p:sp>
        </p:grpSp>
        <p:sp>
          <p:nvSpPr>
            <p:cNvPr id="57" name="Rectangle 111">
              <a:extLst>
                <a:ext uri="{FF2B5EF4-FFF2-40B4-BE49-F238E27FC236}">
                  <a16:creationId xmlns:a16="http://schemas.microsoft.com/office/drawing/2014/main" id="{30B3B27C-C0B4-4FBA-978B-2035E3C9B18F}"/>
                </a:ext>
              </a:extLst>
            </p:cNvPr>
            <p:cNvSpPr/>
            <p:nvPr/>
          </p:nvSpPr>
          <p:spPr>
            <a:xfrm flipV="1">
              <a:off x="1441928" y="2962491"/>
              <a:ext cx="95402"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angle 91">
              <a:extLst>
                <a:ext uri="{FF2B5EF4-FFF2-40B4-BE49-F238E27FC236}">
                  <a16:creationId xmlns:a16="http://schemas.microsoft.com/office/drawing/2014/main" id="{1B3A1F29-E1F3-4968-B3D1-870F69F07E57}"/>
                </a:ext>
              </a:extLst>
            </p:cNvPr>
            <p:cNvSpPr/>
            <p:nvPr/>
          </p:nvSpPr>
          <p:spPr>
            <a:xfrm>
              <a:off x="5066394" y="4200444"/>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 name="Imagen 60">
              <a:extLst>
                <a:ext uri="{FF2B5EF4-FFF2-40B4-BE49-F238E27FC236}">
                  <a16:creationId xmlns:a16="http://schemas.microsoft.com/office/drawing/2014/main" id="{CE9430A5-15B1-4DE1-A627-47EA11C741F8}"/>
                </a:ext>
              </a:extLst>
            </p:cNvPr>
            <p:cNvPicPr>
              <a:picLocks noChangeAspect="1"/>
            </p:cNvPicPr>
            <p:nvPr/>
          </p:nvPicPr>
          <p:blipFill>
            <a:blip r:embed="rId2"/>
            <a:stretch>
              <a:fillRect/>
            </a:stretch>
          </p:blipFill>
          <p:spPr>
            <a:xfrm>
              <a:off x="5364685" y="5124460"/>
              <a:ext cx="388655" cy="489514"/>
            </a:xfrm>
            <a:prstGeom prst="rect">
              <a:avLst/>
            </a:prstGeom>
          </p:spPr>
        </p:pic>
        <p:pic>
          <p:nvPicPr>
            <p:cNvPr id="67" name="Imagen 66">
              <a:extLst>
                <a:ext uri="{FF2B5EF4-FFF2-40B4-BE49-F238E27FC236}">
                  <a16:creationId xmlns:a16="http://schemas.microsoft.com/office/drawing/2014/main" id="{E36ACC1B-FE74-4FFE-A96E-A25560C8FC91}"/>
                </a:ext>
              </a:extLst>
            </p:cNvPr>
            <p:cNvPicPr>
              <a:picLocks noChangeAspect="1"/>
            </p:cNvPicPr>
            <p:nvPr/>
          </p:nvPicPr>
          <p:blipFill>
            <a:blip r:embed="rId3"/>
            <a:stretch>
              <a:fillRect/>
            </a:stretch>
          </p:blipFill>
          <p:spPr>
            <a:xfrm>
              <a:off x="253064" y="3536764"/>
              <a:ext cx="860811" cy="464385"/>
            </a:xfrm>
            <a:prstGeom prst="rect">
              <a:avLst/>
            </a:prstGeom>
          </p:spPr>
        </p:pic>
      </p:grpSp>
      <p:pic>
        <p:nvPicPr>
          <p:cNvPr id="6" name="Imagen 5">
            <a:extLst>
              <a:ext uri="{FF2B5EF4-FFF2-40B4-BE49-F238E27FC236}">
                <a16:creationId xmlns:a16="http://schemas.microsoft.com/office/drawing/2014/main" id="{7CA0769B-ACE6-820E-7E8B-20576A3F4DC4}"/>
              </a:ext>
            </a:extLst>
          </p:cNvPr>
          <p:cNvPicPr>
            <a:picLocks noChangeAspect="1"/>
          </p:cNvPicPr>
          <p:nvPr/>
        </p:nvPicPr>
        <p:blipFill>
          <a:blip r:embed="rId4"/>
          <a:stretch>
            <a:fillRect/>
          </a:stretch>
        </p:blipFill>
        <p:spPr>
          <a:xfrm>
            <a:off x="8297195" y="3427833"/>
            <a:ext cx="498981" cy="476555"/>
          </a:xfrm>
          <a:prstGeom prst="rect">
            <a:avLst/>
          </a:prstGeom>
        </p:spPr>
      </p:pic>
      <p:sp>
        <p:nvSpPr>
          <p:cNvPr id="7" name="CuadroTexto 6">
            <a:extLst>
              <a:ext uri="{FF2B5EF4-FFF2-40B4-BE49-F238E27FC236}">
                <a16:creationId xmlns:a16="http://schemas.microsoft.com/office/drawing/2014/main" id="{0FAA69E3-CA59-8C91-5DF6-2543D78D333A}"/>
              </a:ext>
            </a:extLst>
          </p:cNvPr>
          <p:cNvSpPr txBox="1"/>
          <p:nvPr/>
        </p:nvSpPr>
        <p:spPr>
          <a:xfrm>
            <a:off x="8047369" y="3912271"/>
            <a:ext cx="986167" cy="246221"/>
          </a:xfrm>
          <a:prstGeom prst="rect">
            <a:avLst/>
          </a:prstGeom>
          <a:noFill/>
        </p:spPr>
        <p:txBody>
          <a:bodyPr wrap="none" rtlCol="0">
            <a:spAutoFit/>
          </a:bodyPr>
          <a:lstStyle/>
          <a:p>
            <a:r>
              <a:rPr lang="es-ES" sz="1000" dirty="0">
                <a:latin typeface="Arial Narrow" panose="020B0606020202030204" pitchFamily="34" charset="0"/>
              </a:rPr>
              <a:t>Custodia Externa</a:t>
            </a:r>
          </a:p>
        </p:txBody>
      </p:sp>
    </p:spTree>
    <p:extLst>
      <p:ext uri="{BB962C8B-B14F-4D97-AF65-F5344CB8AC3E}">
        <p14:creationId xmlns:p14="http://schemas.microsoft.com/office/powerpoint/2010/main" val="300254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649C4BE-61E0-4F3E-9A5C-8655BF3C6B72}"/>
              </a:ext>
            </a:extLst>
          </p:cNvPr>
          <p:cNvSpPr>
            <a:spLocks noGrp="1"/>
          </p:cNvSpPr>
          <p:nvPr>
            <p:ph type="title"/>
          </p:nvPr>
        </p:nvSpPr>
        <p:spPr/>
        <p:txBody>
          <a:bodyPr/>
          <a:lstStyle/>
          <a:p>
            <a:r>
              <a:rPr lang="es-ES" dirty="0">
                <a:cs typeface="Arial" panose="020B0604020202020204" pitchFamily="34" charset="0"/>
              </a:rPr>
              <a:t>5. Piezas</a:t>
            </a:r>
            <a:endParaRPr lang="es-ES" dirty="0"/>
          </a:p>
        </p:txBody>
      </p:sp>
      <p:sp>
        <p:nvSpPr>
          <p:cNvPr id="5" name="Marcador de número de diapositiva 4">
            <a:extLst>
              <a:ext uri="{FF2B5EF4-FFF2-40B4-BE49-F238E27FC236}">
                <a16:creationId xmlns:a16="http://schemas.microsoft.com/office/drawing/2014/main" id="{73620D3C-1C0A-4B04-8962-359DC47A7ECD}"/>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13</a:t>
            </a:fld>
            <a:endParaRPr lang="es-ES" dirty="0">
              <a:solidFill>
                <a:srgbClr val="323C47">
                  <a:tint val="75000"/>
                </a:srgbClr>
              </a:solidFill>
            </a:endParaRPr>
          </a:p>
        </p:txBody>
      </p:sp>
      <p:pic>
        <p:nvPicPr>
          <p:cNvPr id="6" name="Imagen 5">
            <a:extLst>
              <a:ext uri="{FF2B5EF4-FFF2-40B4-BE49-F238E27FC236}">
                <a16:creationId xmlns:a16="http://schemas.microsoft.com/office/drawing/2014/main" id="{4927E608-137F-41D6-9FA6-01DA0C925FC7}"/>
              </a:ext>
            </a:extLst>
          </p:cNvPr>
          <p:cNvPicPr>
            <a:picLocks noChangeAspect="1"/>
          </p:cNvPicPr>
          <p:nvPr/>
        </p:nvPicPr>
        <p:blipFill>
          <a:blip r:embed="rId2"/>
          <a:stretch>
            <a:fillRect/>
          </a:stretch>
        </p:blipFill>
        <p:spPr>
          <a:xfrm>
            <a:off x="539552" y="1052736"/>
            <a:ext cx="4896544" cy="1484794"/>
          </a:xfrm>
          <a:prstGeom prst="rect">
            <a:avLst/>
          </a:prstGeom>
        </p:spPr>
      </p:pic>
      <p:sp>
        <p:nvSpPr>
          <p:cNvPr id="7" name="Rectángulo 6">
            <a:extLst>
              <a:ext uri="{FF2B5EF4-FFF2-40B4-BE49-F238E27FC236}">
                <a16:creationId xmlns:a16="http://schemas.microsoft.com/office/drawing/2014/main" id="{71B6E972-ADAF-4CCF-A237-FF66753625F7}"/>
              </a:ext>
            </a:extLst>
          </p:cNvPr>
          <p:cNvSpPr/>
          <p:nvPr/>
        </p:nvSpPr>
        <p:spPr>
          <a:xfrm>
            <a:off x="611560" y="2690336"/>
            <a:ext cx="7992888" cy="2585323"/>
          </a:xfrm>
          <a:prstGeom prst="rect">
            <a:avLst/>
          </a:prstGeom>
        </p:spPr>
        <p:txBody>
          <a:bodyPr wrap="square">
            <a:spAutoFit/>
          </a:bodyPr>
          <a:lstStyle/>
          <a:p>
            <a:pPr algn="just"/>
            <a:r>
              <a:rPr lang="es-ES" dirty="0"/>
              <a:t>Mediante el uso de la aplicación SArch para el Archivo electrónico de las piezas de convicción y efectos judiciales, las distintas sedes tendrán informatizada la localización de los objetos físicos de los distintos procedimientos judiciales.</a:t>
            </a:r>
          </a:p>
          <a:p>
            <a:pPr algn="just"/>
            <a:endParaRPr lang="es-ES" dirty="0"/>
          </a:p>
          <a:p>
            <a:pPr algn="just"/>
            <a:r>
              <a:rPr lang="es-ES" dirty="0"/>
              <a:t>De esta manera, en todo momento, se podrá saber dónde está ubicado una pieza o efecto judicial concreto y podrá ser prestado y posteriormente devuelto.</a:t>
            </a:r>
          </a:p>
          <a:p>
            <a:pPr algn="just"/>
            <a:endParaRPr lang="es-ES" dirty="0"/>
          </a:p>
          <a:p>
            <a:pPr algn="just"/>
            <a:r>
              <a:rPr lang="es-ES" dirty="0"/>
              <a:t>La ubicación de las distintas cajas con los efectos corresponderá a la empresa de Custodia Externa.</a:t>
            </a:r>
          </a:p>
        </p:txBody>
      </p:sp>
    </p:spTree>
    <p:extLst>
      <p:ext uri="{BB962C8B-B14F-4D97-AF65-F5344CB8AC3E}">
        <p14:creationId xmlns:p14="http://schemas.microsoft.com/office/powerpoint/2010/main" val="396577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A260A6A-57B0-4B3E-88A9-40DAF88BEA9C}"/>
              </a:ext>
            </a:extLst>
          </p:cNvPr>
          <p:cNvSpPr>
            <a:spLocks noGrp="1"/>
          </p:cNvSpPr>
          <p:nvPr>
            <p:ph type="title"/>
          </p:nvPr>
        </p:nvSpPr>
        <p:spPr/>
        <p:txBody>
          <a:bodyPr/>
          <a:lstStyle/>
          <a:p>
            <a:r>
              <a:rPr lang="es-ES" dirty="0"/>
              <a:t>5.1. Flujo general</a:t>
            </a:r>
          </a:p>
        </p:txBody>
      </p:sp>
      <p:sp>
        <p:nvSpPr>
          <p:cNvPr id="5" name="Marcador de número de diapositiva 4">
            <a:extLst>
              <a:ext uri="{FF2B5EF4-FFF2-40B4-BE49-F238E27FC236}">
                <a16:creationId xmlns:a16="http://schemas.microsoft.com/office/drawing/2014/main" id="{C60AF9A4-3680-4313-9A1B-0D588FCC448E}"/>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14</a:t>
            </a:fld>
            <a:endParaRPr lang="es-ES" dirty="0">
              <a:solidFill>
                <a:srgbClr val="323C47">
                  <a:tint val="75000"/>
                </a:srgbClr>
              </a:solidFill>
            </a:endParaRPr>
          </a:p>
        </p:txBody>
      </p:sp>
      <p:pic>
        <p:nvPicPr>
          <p:cNvPr id="3" name="Imagen 2">
            <a:extLst>
              <a:ext uri="{FF2B5EF4-FFF2-40B4-BE49-F238E27FC236}">
                <a16:creationId xmlns:a16="http://schemas.microsoft.com/office/drawing/2014/main" id="{87CFE654-506E-343B-640A-F227C30DE872}"/>
              </a:ext>
            </a:extLst>
          </p:cNvPr>
          <p:cNvPicPr>
            <a:picLocks noChangeAspect="1"/>
          </p:cNvPicPr>
          <p:nvPr/>
        </p:nvPicPr>
        <p:blipFill>
          <a:blip r:embed="rId2"/>
          <a:stretch>
            <a:fillRect/>
          </a:stretch>
        </p:blipFill>
        <p:spPr>
          <a:xfrm>
            <a:off x="344904" y="1340768"/>
            <a:ext cx="8454192" cy="3816424"/>
          </a:xfrm>
          <a:prstGeom prst="rect">
            <a:avLst/>
          </a:prstGeom>
        </p:spPr>
      </p:pic>
    </p:spTree>
    <p:extLst>
      <p:ext uri="{BB962C8B-B14F-4D97-AF65-F5344CB8AC3E}">
        <p14:creationId xmlns:p14="http://schemas.microsoft.com/office/powerpoint/2010/main" val="2097321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D1400D8-0E3B-42A6-94A6-9FDA42D71406}"/>
              </a:ext>
            </a:extLst>
          </p:cNvPr>
          <p:cNvSpPr>
            <a:spLocks noGrp="1"/>
          </p:cNvSpPr>
          <p:nvPr>
            <p:ph type="title"/>
          </p:nvPr>
        </p:nvSpPr>
        <p:spPr/>
        <p:txBody>
          <a:bodyPr/>
          <a:lstStyle/>
          <a:p>
            <a:r>
              <a:rPr lang="es-ES" dirty="0"/>
              <a:t>5.2. Alta de pieza</a:t>
            </a:r>
          </a:p>
        </p:txBody>
      </p:sp>
      <p:sp>
        <p:nvSpPr>
          <p:cNvPr id="5" name="Marcador de número de diapositiva 4">
            <a:extLst>
              <a:ext uri="{FF2B5EF4-FFF2-40B4-BE49-F238E27FC236}">
                <a16:creationId xmlns:a16="http://schemas.microsoft.com/office/drawing/2014/main" id="{AE867FE9-CF34-460A-954B-3D0E0AEDAB05}"/>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15</a:t>
            </a:fld>
            <a:endParaRPr lang="es-ES" dirty="0">
              <a:solidFill>
                <a:srgbClr val="323C47">
                  <a:tint val="75000"/>
                </a:srgbClr>
              </a:solidFill>
            </a:endParaRPr>
          </a:p>
        </p:txBody>
      </p:sp>
      <p:grpSp>
        <p:nvGrpSpPr>
          <p:cNvPr id="6" name="Grupo 5">
            <a:extLst>
              <a:ext uri="{FF2B5EF4-FFF2-40B4-BE49-F238E27FC236}">
                <a16:creationId xmlns:a16="http://schemas.microsoft.com/office/drawing/2014/main" id="{F0DE7E4A-A979-2BFA-6A01-9A6D198A484B}"/>
              </a:ext>
            </a:extLst>
          </p:cNvPr>
          <p:cNvGrpSpPr/>
          <p:nvPr/>
        </p:nvGrpSpPr>
        <p:grpSpPr>
          <a:xfrm>
            <a:off x="107504" y="1639733"/>
            <a:ext cx="8932215" cy="3870795"/>
            <a:chOff x="148182" y="1751321"/>
            <a:chExt cx="8932215" cy="3870795"/>
          </a:xfrm>
        </p:grpSpPr>
        <p:grpSp>
          <p:nvGrpSpPr>
            <p:cNvPr id="34" name="Group 89">
              <a:extLst>
                <a:ext uri="{FF2B5EF4-FFF2-40B4-BE49-F238E27FC236}">
                  <a16:creationId xmlns:a16="http://schemas.microsoft.com/office/drawing/2014/main" id="{419EDE69-A4F1-46C8-A1D6-798E91468CF5}"/>
                </a:ext>
              </a:extLst>
            </p:cNvPr>
            <p:cNvGrpSpPr/>
            <p:nvPr/>
          </p:nvGrpSpPr>
          <p:grpSpPr>
            <a:xfrm>
              <a:off x="1428346" y="2000121"/>
              <a:ext cx="2425706" cy="1494688"/>
              <a:chOff x="566057" y="1066800"/>
              <a:chExt cx="2367864" cy="1433399"/>
            </a:xfrm>
          </p:grpSpPr>
          <p:sp>
            <p:nvSpPr>
              <p:cNvPr id="35" name="Freeform: Shape 90">
                <a:extLst>
                  <a:ext uri="{FF2B5EF4-FFF2-40B4-BE49-F238E27FC236}">
                    <a16:creationId xmlns:a16="http://schemas.microsoft.com/office/drawing/2014/main" id="{F6DC40AA-CBCA-4BD1-BDCC-D9638C2D7B00}"/>
                  </a:ext>
                </a:extLst>
              </p:cNvPr>
              <p:cNvSpPr/>
              <p:nvPr/>
            </p:nvSpPr>
            <p:spPr>
              <a:xfrm>
                <a:off x="566057" y="1066800"/>
                <a:ext cx="359229" cy="1433399"/>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92">
                <a:extLst>
                  <a:ext uri="{FF2B5EF4-FFF2-40B4-BE49-F238E27FC236}">
                    <a16:creationId xmlns:a16="http://schemas.microsoft.com/office/drawing/2014/main" id="{A788D268-059C-4A58-9F4D-A61EA89C6C52}"/>
                  </a:ext>
                </a:extLst>
              </p:cNvPr>
              <p:cNvSpPr txBox="1"/>
              <p:nvPr/>
            </p:nvSpPr>
            <p:spPr>
              <a:xfrm>
                <a:off x="635379" y="1182793"/>
                <a:ext cx="2118092" cy="354188"/>
              </a:xfrm>
              <a:prstGeom prst="rect">
                <a:avLst/>
              </a:prstGeom>
              <a:noFill/>
            </p:spPr>
            <p:txBody>
              <a:bodyPr wrap="square" rtlCol="0">
                <a:spAutoFit/>
              </a:bodyPr>
              <a:lstStyle/>
              <a:p>
                <a:r>
                  <a:rPr lang="es-ES" dirty="0">
                    <a:latin typeface="Montserrat Light" panose="00000400000000000000" pitchFamily="2" charset="0"/>
                  </a:rPr>
                  <a:t>Nueva entrada</a:t>
                </a:r>
              </a:p>
            </p:txBody>
          </p:sp>
          <p:sp>
            <p:nvSpPr>
              <p:cNvPr id="37" name="TextBox 93">
                <a:extLst>
                  <a:ext uri="{FF2B5EF4-FFF2-40B4-BE49-F238E27FC236}">
                    <a16:creationId xmlns:a16="http://schemas.microsoft.com/office/drawing/2014/main" id="{AABC2136-AFF8-4C05-8743-143F2CF46472}"/>
                  </a:ext>
                </a:extLst>
              </p:cNvPr>
              <p:cNvSpPr txBox="1"/>
              <p:nvPr/>
            </p:nvSpPr>
            <p:spPr>
              <a:xfrm>
                <a:off x="617006" y="1472349"/>
                <a:ext cx="2316915" cy="383704"/>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Escanear código de caja.</a:t>
                </a:r>
              </a:p>
              <a:p>
                <a:pPr marL="171450" indent="-171450">
                  <a:buFont typeface="Wingdings" panose="05000000000000000000" pitchFamily="2" charset="2"/>
                  <a:buChar char="ü"/>
                </a:pPr>
                <a:r>
                  <a:rPr lang="es-ES" sz="1000" dirty="0">
                    <a:solidFill>
                      <a:srgbClr val="000000"/>
                    </a:solidFill>
                  </a:rPr>
                  <a:t>Crear la caja e introducir piezas.</a:t>
                </a:r>
              </a:p>
            </p:txBody>
          </p:sp>
        </p:grpSp>
        <p:sp>
          <p:nvSpPr>
            <p:cNvPr id="39" name="Freeform: Shape 95">
              <a:extLst>
                <a:ext uri="{FF2B5EF4-FFF2-40B4-BE49-F238E27FC236}">
                  <a16:creationId xmlns:a16="http://schemas.microsoft.com/office/drawing/2014/main" id="{E38E4E55-5228-460A-95A3-097D01C0FBF8}"/>
                </a:ext>
              </a:extLst>
            </p:cNvPr>
            <p:cNvSpPr/>
            <p:nvPr/>
          </p:nvSpPr>
          <p:spPr>
            <a:xfrm>
              <a:off x="5802144" y="2000122"/>
              <a:ext cx="359229" cy="1600178"/>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2" name="Group 134">
              <a:extLst>
                <a:ext uri="{FF2B5EF4-FFF2-40B4-BE49-F238E27FC236}">
                  <a16:creationId xmlns:a16="http://schemas.microsoft.com/office/drawing/2014/main" id="{A0F83142-ED1F-427D-9C62-B275DA48230F}"/>
                </a:ext>
              </a:extLst>
            </p:cNvPr>
            <p:cNvGrpSpPr/>
            <p:nvPr/>
          </p:nvGrpSpPr>
          <p:grpSpPr>
            <a:xfrm>
              <a:off x="3563888" y="4193416"/>
              <a:ext cx="2237076" cy="1183943"/>
              <a:chOff x="1837475" y="4432903"/>
              <a:chExt cx="2042085" cy="1545022"/>
            </a:xfrm>
          </p:grpSpPr>
          <p:sp>
            <p:nvSpPr>
              <p:cNvPr id="43" name="Freeform: Shape 110">
                <a:extLst>
                  <a:ext uri="{FF2B5EF4-FFF2-40B4-BE49-F238E27FC236}">
                    <a16:creationId xmlns:a16="http://schemas.microsoft.com/office/drawing/2014/main" id="{CC2BCBF3-C062-4F15-80DB-8D52E8F19B14}"/>
                  </a:ext>
                </a:extLst>
              </p:cNvPr>
              <p:cNvSpPr/>
              <p:nvPr/>
            </p:nvSpPr>
            <p:spPr>
              <a:xfrm flipV="1">
                <a:off x="1837475" y="4432903"/>
                <a:ext cx="359229" cy="154502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TextBox 112">
                <a:extLst>
                  <a:ext uri="{FF2B5EF4-FFF2-40B4-BE49-F238E27FC236}">
                    <a16:creationId xmlns:a16="http://schemas.microsoft.com/office/drawing/2014/main" id="{F26462A0-C2B3-49CA-BB23-2753D7E15B75}"/>
                  </a:ext>
                </a:extLst>
              </p:cNvPr>
              <p:cNvSpPr txBox="1"/>
              <p:nvPr/>
            </p:nvSpPr>
            <p:spPr>
              <a:xfrm>
                <a:off x="1892881" y="4672441"/>
                <a:ext cx="1563795" cy="481971"/>
              </a:xfrm>
              <a:prstGeom prst="rect">
                <a:avLst/>
              </a:prstGeom>
              <a:noFill/>
            </p:spPr>
            <p:txBody>
              <a:bodyPr wrap="square" rtlCol="0">
                <a:spAutoFit/>
              </a:bodyPr>
              <a:lstStyle/>
              <a:p>
                <a:r>
                  <a:rPr lang="es-ES" dirty="0">
                    <a:latin typeface="Montserrat Light" panose="00000400000000000000" pitchFamily="2" charset="0"/>
                  </a:rPr>
                  <a:t>Cerrar caja</a:t>
                </a:r>
              </a:p>
            </p:txBody>
          </p:sp>
          <p:sp>
            <p:nvSpPr>
              <p:cNvPr id="45" name="TextBox 113">
                <a:extLst>
                  <a:ext uri="{FF2B5EF4-FFF2-40B4-BE49-F238E27FC236}">
                    <a16:creationId xmlns:a16="http://schemas.microsoft.com/office/drawing/2014/main" id="{36DDA7EC-0B1D-46E5-B5F9-C5A52AA62D7F}"/>
                  </a:ext>
                </a:extLst>
              </p:cNvPr>
              <p:cNvSpPr txBox="1"/>
              <p:nvPr/>
            </p:nvSpPr>
            <p:spPr>
              <a:xfrm>
                <a:off x="1881973" y="5075221"/>
                <a:ext cx="1997587" cy="522136"/>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Quedará pendiente de enviar a la Empresa de Custodia Externa.</a:t>
                </a:r>
              </a:p>
            </p:txBody>
          </p:sp>
        </p:grpSp>
        <p:sp>
          <p:nvSpPr>
            <p:cNvPr id="51" name="Arrow: Pentagon 35">
              <a:extLst>
                <a:ext uri="{FF2B5EF4-FFF2-40B4-BE49-F238E27FC236}">
                  <a16:creationId xmlns:a16="http://schemas.microsoft.com/office/drawing/2014/main" id="{D4785275-E05F-44C4-8FF3-466201FCFCE2}"/>
                </a:ext>
              </a:extLst>
            </p:cNvPr>
            <p:cNvSpPr/>
            <p:nvPr/>
          </p:nvSpPr>
          <p:spPr>
            <a:xfrm>
              <a:off x="3789733" y="3603783"/>
              <a:ext cx="4205511" cy="509424"/>
            </a:xfrm>
            <a:prstGeom prst="homePlate">
              <a:avLst/>
            </a:prstGeom>
            <a:gradFill>
              <a:gsLst>
                <a:gs pos="0">
                  <a:srgbClr val="03C0CF"/>
                </a:gs>
                <a:gs pos="100000">
                  <a:srgbClr val="B5F8FE"/>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Pentagon 34">
              <a:extLst>
                <a:ext uri="{FF2B5EF4-FFF2-40B4-BE49-F238E27FC236}">
                  <a16:creationId xmlns:a16="http://schemas.microsoft.com/office/drawing/2014/main" id="{28DB7485-2D8C-4AB5-BE2F-737ED9F07522}"/>
                </a:ext>
              </a:extLst>
            </p:cNvPr>
            <p:cNvSpPr/>
            <p:nvPr/>
          </p:nvSpPr>
          <p:spPr>
            <a:xfrm>
              <a:off x="2601880" y="3590437"/>
              <a:ext cx="3450958" cy="526254"/>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33">
              <a:extLst>
                <a:ext uri="{FF2B5EF4-FFF2-40B4-BE49-F238E27FC236}">
                  <a16:creationId xmlns:a16="http://schemas.microsoft.com/office/drawing/2014/main" id="{603C3FAB-11AE-4BA8-9D13-AFB0B94045F1}"/>
                </a:ext>
              </a:extLst>
            </p:cNvPr>
            <p:cNvSpPr/>
            <p:nvPr/>
          </p:nvSpPr>
          <p:spPr>
            <a:xfrm>
              <a:off x="1398096" y="3582047"/>
              <a:ext cx="2293977"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4" name="Grupo 53">
              <a:extLst>
                <a:ext uri="{FF2B5EF4-FFF2-40B4-BE49-F238E27FC236}">
                  <a16:creationId xmlns:a16="http://schemas.microsoft.com/office/drawing/2014/main" id="{DDAAD991-A102-478A-A6D6-9BCF3E6ECB94}"/>
                </a:ext>
              </a:extLst>
            </p:cNvPr>
            <p:cNvGrpSpPr/>
            <p:nvPr/>
          </p:nvGrpSpPr>
          <p:grpSpPr>
            <a:xfrm>
              <a:off x="148182" y="3315112"/>
              <a:ext cx="1080120" cy="1008112"/>
              <a:chOff x="97235" y="948850"/>
              <a:chExt cx="1080120" cy="1008112"/>
            </a:xfrm>
          </p:grpSpPr>
          <p:sp>
            <p:nvSpPr>
              <p:cNvPr id="55" name="Elipse 54">
                <a:extLst>
                  <a:ext uri="{FF2B5EF4-FFF2-40B4-BE49-F238E27FC236}">
                    <a16:creationId xmlns:a16="http://schemas.microsoft.com/office/drawing/2014/main" id="{0CBD08D3-610A-4C22-90A3-05D82829A4DC}"/>
                  </a:ext>
                </a:extLst>
              </p:cNvPr>
              <p:cNvSpPr/>
              <p:nvPr/>
            </p:nvSpPr>
            <p:spPr>
              <a:xfrm>
                <a:off x="97235" y="948850"/>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57" name="CuadroTexto 56">
                <a:extLst>
                  <a:ext uri="{FF2B5EF4-FFF2-40B4-BE49-F238E27FC236}">
                    <a16:creationId xmlns:a16="http://schemas.microsoft.com/office/drawing/2014/main" id="{E336B60B-B11F-48A6-B9BB-2D18C6765F29}"/>
                  </a:ext>
                </a:extLst>
              </p:cNvPr>
              <p:cNvSpPr txBox="1"/>
              <p:nvPr/>
            </p:nvSpPr>
            <p:spPr>
              <a:xfrm>
                <a:off x="370845" y="1623741"/>
                <a:ext cx="500458" cy="246221"/>
              </a:xfrm>
              <a:prstGeom prst="rect">
                <a:avLst/>
              </a:prstGeom>
              <a:noFill/>
            </p:spPr>
            <p:txBody>
              <a:bodyPr wrap="none" rtlCol="0">
                <a:spAutoFit/>
              </a:bodyPr>
              <a:lstStyle/>
              <a:p>
                <a:r>
                  <a:rPr lang="es-ES" sz="1000" dirty="0">
                    <a:latin typeface="Arial Narrow" panose="020B0606020202030204" pitchFamily="34" charset="0"/>
                  </a:rPr>
                  <a:t>Piezas</a:t>
                </a:r>
              </a:p>
            </p:txBody>
          </p:sp>
        </p:grpSp>
        <p:sp>
          <p:nvSpPr>
            <p:cNvPr id="58" name="Rectangle 111">
              <a:extLst>
                <a:ext uri="{FF2B5EF4-FFF2-40B4-BE49-F238E27FC236}">
                  <a16:creationId xmlns:a16="http://schemas.microsoft.com/office/drawing/2014/main" id="{EE5B99A0-CC36-41B3-8A2E-AB2BA591C6A0}"/>
                </a:ext>
              </a:extLst>
            </p:cNvPr>
            <p:cNvSpPr/>
            <p:nvPr/>
          </p:nvSpPr>
          <p:spPr>
            <a:xfrm flipV="1">
              <a:off x="1441928" y="2962491"/>
              <a:ext cx="95402"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Rectangle 91">
              <a:extLst>
                <a:ext uri="{FF2B5EF4-FFF2-40B4-BE49-F238E27FC236}">
                  <a16:creationId xmlns:a16="http://schemas.microsoft.com/office/drawing/2014/main" id="{E9E214A3-F91F-4B54-B1AC-C7A19531A225}"/>
                </a:ext>
              </a:extLst>
            </p:cNvPr>
            <p:cNvSpPr/>
            <p:nvPr/>
          </p:nvSpPr>
          <p:spPr>
            <a:xfrm>
              <a:off x="3579980" y="4236224"/>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angle 116">
              <a:extLst>
                <a:ext uri="{FF2B5EF4-FFF2-40B4-BE49-F238E27FC236}">
                  <a16:creationId xmlns:a16="http://schemas.microsoft.com/office/drawing/2014/main" id="{6688D803-950D-4578-8BBA-41647134F3EA}"/>
                </a:ext>
              </a:extLst>
            </p:cNvPr>
            <p:cNvSpPr/>
            <p:nvPr/>
          </p:nvSpPr>
          <p:spPr>
            <a:xfrm flipV="1">
              <a:off x="5806551" y="2942813"/>
              <a:ext cx="85937" cy="620486"/>
            </a:xfrm>
            <a:prstGeom prst="rect">
              <a:avLst/>
            </a:prstGeom>
            <a:solidFill>
              <a:srgbClr val="64D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2" name="Imagen 61">
              <a:extLst>
                <a:ext uri="{FF2B5EF4-FFF2-40B4-BE49-F238E27FC236}">
                  <a16:creationId xmlns:a16="http://schemas.microsoft.com/office/drawing/2014/main" id="{23C88948-8ED6-44D3-93D0-FF0272E509B0}"/>
                </a:ext>
              </a:extLst>
            </p:cNvPr>
            <p:cNvPicPr>
              <a:picLocks noChangeAspect="1"/>
            </p:cNvPicPr>
            <p:nvPr/>
          </p:nvPicPr>
          <p:blipFill>
            <a:blip r:embed="rId2"/>
            <a:stretch>
              <a:fillRect/>
            </a:stretch>
          </p:blipFill>
          <p:spPr>
            <a:xfrm>
              <a:off x="1796350" y="1751321"/>
              <a:ext cx="388655" cy="489514"/>
            </a:xfrm>
            <a:prstGeom prst="rect">
              <a:avLst/>
            </a:prstGeom>
          </p:spPr>
        </p:pic>
        <p:pic>
          <p:nvPicPr>
            <p:cNvPr id="63" name="Imagen 62">
              <a:extLst>
                <a:ext uri="{FF2B5EF4-FFF2-40B4-BE49-F238E27FC236}">
                  <a16:creationId xmlns:a16="http://schemas.microsoft.com/office/drawing/2014/main" id="{74374087-5341-49AA-9A59-099D0F48EDEE}"/>
                </a:ext>
              </a:extLst>
            </p:cNvPr>
            <p:cNvPicPr>
              <a:picLocks noChangeAspect="1"/>
            </p:cNvPicPr>
            <p:nvPr/>
          </p:nvPicPr>
          <p:blipFill>
            <a:blip r:embed="rId2"/>
            <a:stretch>
              <a:fillRect/>
            </a:stretch>
          </p:blipFill>
          <p:spPr>
            <a:xfrm>
              <a:off x="3957419" y="5132602"/>
              <a:ext cx="388655" cy="489514"/>
            </a:xfrm>
            <a:prstGeom prst="rect">
              <a:avLst/>
            </a:prstGeom>
          </p:spPr>
        </p:pic>
        <p:sp>
          <p:nvSpPr>
            <p:cNvPr id="65" name="Elipse 64">
              <a:extLst>
                <a:ext uri="{FF2B5EF4-FFF2-40B4-BE49-F238E27FC236}">
                  <a16:creationId xmlns:a16="http://schemas.microsoft.com/office/drawing/2014/main" id="{A009F5D3-521B-4191-81D1-98D4BBACB60F}"/>
                </a:ext>
              </a:extLst>
            </p:cNvPr>
            <p:cNvSpPr/>
            <p:nvPr/>
          </p:nvSpPr>
          <p:spPr>
            <a:xfrm>
              <a:off x="8000277" y="329053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66" name="CuadroTexto 65">
              <a:extLst>
                <a:ext uri="{FF2B5EF4-FFF2-40B4-BE49-F238E27FC236}">
                  <a16:creationId xmlns:a16="http://schemas.microsoft.com/office/drawing/2014/main" id="{E55E3A83-0177-4661-8A42-EA03AA2B4E8D}"/>
                </a:ext>
              </a:extLst>
            </p:cNvPr>
            <p:cNvSpPr txBox="1"/>
            <p:nvPr/>
          </p:nvSpPr>
          <p:spPr>
            <a:xfrm>
              <a:off x="8035311" y="3900555"/>
              <a:ext cx="986167" cy="246221"/>
            </a:xfrm>
            <a:prstGeom prst="rect">
              <a:avLst/>
            </a:prstGeom>
            <a:noFill/>
          </p:spPr>
          <p:txBody>
            <a:bodyPr wrap="none" rtlCol="0">
              <a:spAutoFit/>
            </a:bodyPr>
            <a:lstStyle/>
            <a:p>
              <a:r>
                <a:rPr lang="es-ES" sz="1000" dirty="0">
                  <a:latin typeface="Arial Narrow" panose="020B0606020202030204" pitchFamily="34" charset="0"/>
                </a:rPr>
                <a:t>Custodia Externa</a:t>
              </a:r>
            </a:p>
          </p:txBody>
        </p:sp>
        <p:pic>
          <p:nvPicPr>
            <p:cNvPr id="3" name="Imagen 2">
              <a:extLst>
                <a:ext uri="{FF2B5EF4-FFF2-40B4-BE49-F238E27FC236}">
                  <a16:creationId xmlns:a16="http://schemas.microsoft.com/office/drawing/2014/main" id="{66DE3BB6-E0C7-4DE5-A6CD-90DC18166684}"/>
                </a:ext>
              </a:extLst>
            </p:cNvPr>
            <p:cNvPicPr>
              <a:picLocks noChangeAspect="1"/>
            </p:cNvPicPr>
            <p:nvPr/>
          </p:nvPicPr>
          <p:blipFill>
            <a:blip r:embed="rId3"/>
            <a:stretch>
              <a:fillRect/>
            </a:stretch>
          </p:blipFill>
          <p:spPr>
            <a:xfrm>
              <a:off x="347824" y="3518939"/>
              <a:ext cx="705638" cy="528091"/>
            </a:xfrm>
            <a:prstGeom prst="rect">
              <a:avLst/>
            </a:prstGeom>
          </p:spPr>
        </p:pic>
      </p:grpSp>
      <p:pic>
        <p:nvPicPr>
          <p:cNvPr id="7" name="Imagen 6">
            <a:extLst>
              <a:ext uri="{FF2B5EF4-FFF2-40B4-BE49-F238E27FC236}">
                <a16:creationId xmlns:a16="http://schemas.microsoft.com/office/drawing/2014/main" id="{D8630C3F-0B73-D5FC-32ED-EA9D0107E539}"/>
              </a:ext>
            </a:extLst>
          </p:cNvPr>
          <p:cNvPicPr>
            <a:picLocks noChangeAspect="1"/>
          </p:cNvPicPr>
          <p:nvPr/>
        </p:nvPicPr>
        <p:blipFill>
          <a:blip r:embed="rId4"/>
          <a:stretch>
            <a:fillRect/>
          </a:stretch>
        </p:blipFill>
        <p:spPr>
          <a:xfrm>
            <a:off x="8247652" y="3251237"/>
            <a:ext cx="498981" cy="476555"/>
          </a:xfrm>
          <a:prstGeom prst="rect">
            <a:avLst/>
          </a:prstGeom>
        </p:spPr>
      </p:pic>
      <p:sp>
        <p:nvSpPr>
          <p:cNvPr id="8" name="TextBox 92">
            <a:extLst>
              <a:ext uri="{FF2B5EF4-FFF2-40B4-BE49-F238E27FC236}">
                <a16:creationId xmlns:a16="http://schemas.microsoft.com/office/drawing/2014/main" id="{E594383C-11D7-615C-8D9E-D842C358F483}"/>
              </a:ext>
            </a:extLst>
          </p:cNvPr>
          <p:cNvSpPr txBox="1"/>
          <p:nvPr/>
        </p:nvSpPr>
        <p:spPr>
          <a:xfrm>
            <a:off x="5778103" y="2064011"/>
            <a:ext cx="2064527" cy="369332"/>
          </a:xfrm>
          <a:prstGeom prst="rect">
            <a:avLst/>
          </a:prstGeom>
          <a:noFill/>
        </p:spPr>
        <p:txBody>
          <a:bodyPr wrap="square" rtlCol="0">
            <a:spAutoFit/>
          </a:bodyPr>
          <a:lstStyle/>
          <a:p>
            <a:r>
              <a:rPr lang="es-ES" dirty="0">
                <a:latin typeface="Montserrat Light" panose="00000400000000000000" pitchFamily="2" charset="0"/>
              </a:rPr>
              <a:t>Envío de cajas</a:t>
            </a:r>
          </a:p>
        </p:txBody>
      </p:sp>
      <p:pic>
        <p:nvPicPr>
          <p:cNvPr id="9" name="Imagen 8">
            <a:extLst>
              <a:ext uri="{FF2B5EF4-FFF2-40B4-BE49-F238E27FC236}">
                <a16:creationId xmlns:a16="http://schemas.microsoft.com/office/drawing/2014/main" id="{CF2F6F1A-97F9-939E-E8F0-4E9389763862}"/>
              </a:ext>
            </a:extLst>
          </p:cNvPr>
          <p:cNvPicPr>
            <a:picLocks noChangeAspect="1"/>
          </p:cNvPicPr>
          <p:nvPr/>
        </p:nvPicPr>
        <p:blipFill>
          <a:blip r:embed="rId2"/>
          <a:stretch>
            <a:fillRect/>
          </a:stretch>
        </p:blipFill>
        <p:spPr>
          <a:xfrm>
            <a:off x="6041379" y="1642786"/>
            <a:ext cx="388655" cy="489514"/>
          </a:xfrm>
          <a:prstGeom prst="rect">
            <a:avLst/>
          </a:prstGeom>
        </p:spPr>
      </p:pic>
      <p:sp>
        <p:nvSpPr>
          <p:cNvPr id="10" name="TextBox 93">
            <a:extLst>
              <a:ext uri="{FF2B5EF4-FFF2-40B4-BE49-F238E27FC236}">
                <a16:creationId xmlns:a16="http://schemas.microsoft.com/office/drawing/2014/main" id="{039AF040-6D9C-0587-D42F-22AC9EFF6234}"/>
              </a:ext>
            </a:extLst>
          </p:cNvPr>
          <p:cNvSpPr txBox="1"/>
          <p:nvPr/>
        </p:nvSpPr>
        <p:spPr>
          <a:xfrm>
            <a:off x="5760286" y="2374821"/>
            <a:ext cx="2373512" cy="400110"/>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Selección de la caja a enviar a la Empresa de Custodia Externa.</a:t>
            </a:r>
          </a:p>
        </p:txBody>
      </p:sp>
    </p:spTree>
    <p:extLst>
      <p:ext uri="{BB962C8B-B14F-4D97-AF65-F5344CB8AC3E}">
        <p14:creationId xmlns:p14="http://schemas.microsoft.com/office/powerpoint/2010/main" val="232964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7873E90-0DB9-43EB-9A34-6F1ACA95A0AB}"/>
              </a:ext>
            </a:extLst>
          </p:cNvPr>
          <p:cNvSpPr>
            <a:spLocks noGrp="1"/>
          </p:cNvSpPr>
          <p:nvPr>
            <p:ph type="title"/>
          </p:nvPr>
        </p:nvSpPr>
        <p:spPr/>
        <p:txBody>
          <a:bodyPr/>
          <a:lstStyle/>
          <a:p>
            <a:r>
              <a:rPr lang="es-ES" dirty="0"/>
              <a:t>5.2. Pantallas de alta de piezas</a:t>
            </a:r>
          </a:p>
        </p:txBody>
      </p:sp>
      <p:sp>
        <p:nvSpPr>
          <p:cNvPr id="5" name="Marcador de número de diapositiva 4">
            <a:extLst>
              <a:ext uri="{FF2B5EF4-FFF2-40B4-BE49-F238E27FC236}">
                <a16:creationId xmlns:a16="http://schemas.microsoft.com/office/drawing/2014/main" id="{306F7FBB-A45E-47CD-94F6-0F7361E17DC0}"/>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16</a:t>
            </a:fld>
            <a:endParaRPr lang="es-ES" dirty="0">
              <a:solidFill>
                <a:srgbClr val="323C47">
                  <a:tint val="75000"/>
                </a:srgbClr>
              </a:solidFill>
            </a:endParaRPr>
          </a:p>
        </p:txBody>
      </p:sp>
      <p:grpSp>
        <p:nvGrpSpPr>
          <p:cNvPr id="2" name="Grupo 1">
            <a:extLst>
              <a:ext uri="{FF2B5EF4-FFF2-40B4-BE49-F238E27FC236}">
                <a16:creationId xmlns:a16="http://schemas.microsoft.com/office/drawing/2014/main" id="{B77F2E00-54D8-6C01-2F5E-B3C502778D22}"/>
              </a:ext>
            </a:extLst>
          </p:cNvPr>
          <p:cNvGrpSpPr/>
          <p:nvPr/>
        </p:nvGrpSpPr>
        <p:grpSpPr>
          <a:xfrm>
            <a:off x="683568" y="1037767"/>
            <a:ext cx="6854388" cy="4383280"/>
            <a:chOff x="-348840" y="1051242"/>
            <a:chExt cx="6854388" cy="3374526"/>
          </a:xfrm>
        </p:grpSpPr>
        <p:sp>
          <p:nvSpPr>
            <p:cNvPr id="42" name="CuadroTexto 41">
              <a:extLst>
                <a:ext uri="{FF2B5EF4-FFF2-40B4-BE49-F238E27FC236}">
                  <a16:creationId xmlns:a16="http://schemas.microsoft.com/office/drawing/2014/main" id="{548A3BD2-9864-418D-9A74-C4FC7B93BDF5}"/>
                </a:ext>
              </a:extLst>
            </p:cNvPr>
            <p:cNvSpPr txBox="1"/>
            <p:nvPr/>
          </p:nvSpPr>
          <p:spPr>
            <a:xfrm>
              <a:off x="-348840" y="1051242"/>
              <a:ext cx="1600503" cy="338554"/>
            </a:xfrm>
            <a:prstGeom prst="rect">
              <a:avLst/>
            </a:prstGeom>
            <a:noFill/>
          </p:spPr>
          <p:txBody>
            <a:bodyPr wrap="none" rtlCol="0">
              <a:spAutoFit/>
            </a:bodyPr>
            <a:lstStyle/>
            <a:p>
              <a:r>
                <a:rPr lang="es-ES" sz="1600" dirty="0"/>
                <a:t>Abrir / Crear caja</a:t>
              </a:r>
            </a:p>
          </p:txBody>
        </p:sp>
        <p:pic>
          <p:nvPicPr>
            <p:cNvPr id="43" name="Imagen 42">
              <a:extLst>
                <a:ext uri="{FF2B5EF4-FFF2-40B4-BE49-F238E27FC236}">
                  <a16:creationId xmlns:a16="http://schemas.microsoft.com/office/drawing/2014/main" id="{CAB81016-B073-4B31-BCFD-98B4F787A74C}"/>
                </a:ext>
              </a:extLst>
            </p:cNvPr>
            <p:cNvPicPr>
              <a:picLocks noChangeAspect="1"/>
            </p:cNvPicPr>
            <p:nvPr/>
          </p:nvPicPr>
          <p:blipFill>
            <a:blip r:embed="rId2"/>
            <a:stretch>
              <a:fillRect/>
            </a:stretch>
          </p:blipFill>
          <p:spPr>
            <a:xfrm>
              <a:off x="3460654" y="1430196"/>
              <a:ext cx="3044894" cy="1143001"/>
            </a:xfrm>
            <a:prstGeom prst="rect">
              <a:avLst/>
            </a:prstGeom>
            <a:ln>
              <a:solidFill>
                <a:schemeClr val="bg2">
                  <a:lumMod val="50000"/>
                </a:schemeClr>
              </a:solidFill>
            </a:ln>
          </p:spPr>
        </p:pic>
        <p:sp>
          <p:nvSpPr>
            <p:cNvPr id="46" name="CuadroTexto 45">
              <a:extLst>
                <a:ext uri="{FF2B5EF4-FFF2-40B4-BE49-F238E27FC236}">
                  <a16:creationId xmlns:a16="http://schemas.microsoft.com/office/drawing/2014/main" id="{56538400-D5D9-49C8-A003-11656FD77642}"/>
                </a:ext>
              </a:extLst>
            </p:cNvPr>
            <p:cNvSpPr txBox="1"/>
            <p:nvPr/>
          </p:nvSpPr>
          <p:spPr>
            <a:xfrm>
              <a:off x="3697973" y="3057828"/>
              <a:ext cx="2570255" cy="300918"/>
            </a:xfrm>
            <a:prstGeom prst="rect">
              <a:avLst/>
            </a:prstGeom>
            <a:noFill/>
          </p:spPr>
          <p:txBody>
            <a:bodyPr wrap="none" rtlCol="0">
              <a:spAutoFit/>
            </a:bodyPr>
            <a:lstStyle/>
            <a:p>
              <a:r>
                <a:rPr lang="es-ES" sz="1600" dirty="0"/>
                <a:t>Envío Cajas Custodia Externa</a:t>
              </a:r>
            </a:p>
          </p:txBody>
        </p:sp>
        <p:cxnSp>
          <p:nvCxnSpPr>
            <p:cNvPr id="52" name="Conector recto de flecha 51">
              <a:extLst>
                <a:ext uri="{FF2B5EF4-FFF2-40B4-BE49-F238E27FC236}">
                  <a16:creationId xmlns:a16="http://schemas.microsoft.com/office/drawing/2014/main" id="{31341A49-B2F1-4850-8A65-B121155C8AB0}"/>
                </a:ext>
              </a:extLst>
            </p:cNvPr>
            <p:cNvCxnSpPr>
              <a:cxnSpLocks/>
              <a:stCxn id="29" idx="3"/>
              <a:endCxn id="43" idx="1"/>
            </p:cNvCxnSpPr>
            <p:nvPr/>
          </p:nvCxnSpPr>
          <p:spPr>
            <a:xfrm>
              <a:off x="2603488" y="1997322"/>
              <a:ext cx="857166" cy="437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a:extLst>
                <a:ext uri="{FF2B5EF4-FFF2-40B4-BE49-F238E27FC236}">
                  <a16:creationId xmlns:a16="http://schemas.microsoft.com/office/drawing/2014/main" id="{70D1A9B1-9D5B-4B12-BCE6-C9A8BF3C1731}"/>
                </a:ext>
              </a:extLst>
            </p:cNvPr>
            <p:cNvCxnSpPr>
              <a:cxnSpLocks/>
              <a:stCxn id="43" idx="2"/>
              <a:endCxn id="46" idx="0"/>
            </p:cNvCxnSpPr>
            <p:nvPr/>
          </p:nvCxnSpPr>
          <p:spPr>
            <a:xfrm>
              <a:off x="4983101" y="2573197"/>
              <a:ext cx="0" cy="48463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B202F246-972F-477F-A832-1D7F5B7B0348}"/>
                </a:ext>
              </a:extLst>
            </p:cNvPr>
            <p:cNvCxnSpPr>
              <a:cxnSpLocks/>
              <a:stCxn id="6" idx="2"/>
              <a:endCxn id="8" idx="3"/>
            </p:cNvCxnSpPr>
            <p:nvPr/>
          </p:nvCxnSpPr>
          <p:spPr>
            <a:xfrm flipH="1">
              <a:off x="1066545" y="4121326"/>
              <a:ext cx="3916555" cy="30444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sp>
        <p:nvSpPr>
          <p:cNvPr id="3" name="CuadroTexto 2">
            <a:extLst>
              <a:ext uri="{FF2B5EF4-FFF2-40B4-BE49-F238E27FC236}">
                <a16:creationId xmlns:a16="http://schemas.microsoft.com/office/drawing/2014/main" id="{FB3E942A-344F-2167-CE58-06D5E3CB36BD}"/>
              </a:ext>
            </a:extLst>
          </p:cNvPr>
          <p:cNvSpPr txBox="1"/>
          <p:nvPr/>
        </p:nvSpPr>
        <p:spPr>
          <a:xfrm>
            <a:off x="4111118" y="1105776"/>
            <a:ext cx="4352759" cy="338554"/>
          </a:xfrm>
          <a:prstGeom prst="rect">
            <a:avLst/>
          </a:prstGeom>
          <a:noFill/>
        </p:spPr>
        <p:txBody>
          <a:bodyPr wrap="square" rtlCol="0">
            <a:spAutoFit/>
          </a:bodyPr>
          <a:lstStyle/>
          <a:p>
            <a:pPr algn="just"/>
            <a:r>
              <a:rPr lang="es-ES" sz="1600" dirty="0"/>
              <a:t>Incorporar documentos en la caja/Cerrar Caja</a:t>
            </a:r>
          </a:p>
        </p:txBody>
      </p:sp>
      <p:pic>
        <p:nvPicPr>
          <p:cNvPr id="6" name="Imagen 5">
            <a:extLst>
              <a:ext uri="{FF2B5EF4-FFF2-40B4-BE49-F238E27FC236}">
                <a16:creationId xmlns:a16="http://schemas.microsoft.com/office/drawing/2014/main" id="{742007AD-8C4E-C297-A52D-E63616F5C331}"/>
              </a:ext>
            </a:extLst>
          </p:cNvPr>
          <p:cNvPicPr>
            <a:picLocks noChangeAspect="1"/>
          </p:cNvPicPr>
          <p:nvPr/>
        </p:nvPicPr>
        <p:blipFill>
          <a:blip r:embed="rId3"/>
          <a:stretch>
            <a:fillRect/>
          </a:stretch>
        </p:blipFill>
        <p:spPr>
          <a:xfrm>
            <a:off x="4143352" y="3973130"/>
            <a:ext cx="3744312" cy="1052467"/>
          </a:xfrm>
          <a:prstGeom prst="rect">
            <a:avLst/>
          </a:prstGeom>
          <a:noFill/>
          <a:ln>
            <a:solidFill>
              <a:schemeClr val="bg2">
                <a:lumMod val="50000"/>
              </a:schemeClr>
            </a:solidFill>
          </a:ln>
        </p:spPr>
      </p:pic>
      <p:pic>
        <p:nvPicPr>
          <p:cNvPr id="8" name="Imagen 7">
            <a:extLst>
              <a:ext uri="{FF2B5EF4-FFF2-40B4-BE49-F238E27FC236}">
                <a16:creationId xmlns:a16="http://schemas.microsoft.com/office/drawing/2014/main" id="{C6F5906E-E3E3-9B1F-3F4A-7E1DD2F02C91}"/>
              </a:ext>
            </a:extLst>
          </p:cNvPr>
          <p:cNvPicPr>
            <a:picLocks noChangeAspect="1"/>
          </p:cNvPicPr>
          <p:nvPr/>
        </p:nvPicPr>
        <p:blipFill rotWithShape="1">
          <a:blip r:embed="rId4"/>
          <a:srcRect l="13130" t="31716" r="14123" b="36016"/>
          <a:stretch/>
        </p:blipFill>
        <p:spPr bwMode="auto">
          <a:xfrm>
            <a:off x="395536" y="4934950"/>
            <a:ext cx="1703417" cy="972194"/>
          </a:xfrm>
          <a:prstGeom prst="rect">
            <a:avLst/>
          </a:prstGeom>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2151FEE1-6A3D-D3D6-4A5F-87358EB6B284}"/>
              </a:ext>
            </a:extLst>
          </p:cNvPr>
          <p:cNvSpPr txBox="1"/>
          <p:nvPr/>
        </p:nvSpPr>
        <p:spPr>
          <a:xfrm>
            <a:off x="656671" y="4596396"/>
            <a:ext cx="1258550" cy="338554"/>
          </a:xfrm>
          <a:prstGeom prst="rect">
            <a:avLst/>
          </a:prstGeom>
          <a:noFill/>
        </p:spPr>
        <p:txBody>
          <a:bodyPr wrap="none" rtlCol="0">
            <a:spAutoFit/>
          </a:bodyPr>
          <a:lstStyle/>
          <a:p>
            <a:r>
              <a:rPr lang="es-ES" sz="1600" dirty="0"/>
              <a:t>Caja Ubicada</a:t>
            </a:r>
          </a:p>
        </p:txBody>
      </p:sp>
      <p:pic>
        <p:nvPicPr>
          <p:cNvPr id="29" name="Imagen 28">
            <a:extLst>
              <a:ext uri="{FF2B5EF4-FFF2-40B4-BE49-F238E27FC236}">
                <a16:creationId xmlns:a16="http://schemas.microsoft.com/office/drawing/2014/main" id="{013A0E78-27A3-D800-0146-10C6E98DAD68}"/>
              </a:ext>
            </a:extLst>
          </p:cNvPr>
          <p:cNvPicPr>
            <a:picLocks noChangeAspect="1"/>
          </p:cNvPicPr>
          <p:nvPr/>
        </p:nvPicPr>
        <p:blipFill>
          <a:blip r:embed="rId5"/>
          <a:srcRect r="9305"/>
          <a:stretch/>
        </p:blipFill>
        <p:spPr>
          <a:xfrm>
            <a:off x="228105" y="1594695"/>
            <a:ext cx="3407791" cy="1343931"/>
          </a:xfrm>
          <a:prstGeom prst="rect">
            <a:avLst/>
          </a:prstGeom>
          <a:ln>
            <a:solidFill>
              <a:schemeClr val="bg2">
                <a:lumMod val="50000"/>
              </a:schemeClr>
            </a:solidFill>
          </a:ln>
        </p:spPr>
      </p:pic>
    </p:spTree>
    <p:extLst>
      <p:ext uri="{BB962C8B-B14F-4D97-AF65-F5344CB8AC3E}">
        <p14:creationId xmlns:p14="http://schemas.microsoft.com/office/powerpoint/2010/main" val="352415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52B48C-5833-451A-89A0-942FE428D97F}"/>
              </a:ext>
            </a:extLst>
          </p:cNvPr>
          <p:cNvSpPr>
            <a:spLocks noGrp="1"/>
          </p:cNvSpPr>
          <p:nvPr>
            <p:ph type="title"/>
          </p:nvPr>
        </p:nvSpPr>
        <p:spPr/>
        <p:txBody>
          <a:bodyPr/>
          <a:lstStyle/>
          <a:p>
            <a:r>
              <a:rPr lang="es-ES" dirty="0"/>
              <a:t>5.3. Solicitud de préstamo de piezas</a:t>
            </a:r>
          </a:p>
        </p:txBody>
      </p:sp>
      <p:sp>
        <p:nvSpPr>
          <p:cNvPr id="5" name="Marcador de número de diapositiva 4">
            <a:extLst>
              <a:ext uri="{FF2B5EF4-FFF2-40B4-BE49-F238E27FC236}">
                <a16:creationId xmlns:a16="http://schemas.microsoft.com/office/drawing/2014/main" id="{401371BF-3E3F-415C-BCB7-10F4930ACD13}"/>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17</a:t>
            </a:fld>
            <a:endParaRPr lang="es-ES" dirty="0">
              <a:solidFill>
                <a:srgbClr val="323C47">
                  <a:tint val="75000"/>
                </a:srgbClr>
              </a:solidFill>
            </a:endParaRPr>
          </a:p>
        </p:txBody>
      </p:sp>
      <p:grpSp>
        <p:nvGrpSpPr>
          <p:cNvPr id="3" name="Grupo 2">
            <a:extLst>
              <a:ext uri="{FF2B5EF4-FFF2-40B4-BE49-F238E27FC236}">
                <a16:creationId xmlns:a16="http://schemas.microsoft.com/office/drawing/2014/main" id="{80DEABAF-4606-611C-64DF-A6FDA9866678}"/>
              </a:ext>
            </a:extLst>
          </p:cNvPr>
          <p:cNvGrpSpPr/>
          <p:nvPr/>
        </p:nvGrpSpPr>
        <p:grpSpPr>
          <a:xfrm>
            <a:off x="107504" y="1556792"/>
            <a:ext cx="8932215" cy="3844963"/>
            <a:chOff x="148182" y="1719579"/>
            <a:chExt cx="8932215" cy="3844963"/>
          </a:xfrm>
        </p:grpSpPr>
        <p:grpSp>
          <p:nvGrpSpPr>
            <p:cNvPr id="34" name="Group 89">
              <a:extLst>
                <a:ext uri="{FF2B5EF4-FFF2-40B4-BE49-F238E27FC236}">
                  <a16:creationId xmlns:a16="http://schemas.microsoft.com/office/drawing/2014/main" id="{87161265-8F1B-4701-9D9B-5635E181D3BF}"/>
                </a:ext>
              </a:extLst>
            </p:cNvPr>
            <p:cNvGrpSpPr/>
            <p:nvPr/>
          </p:nvGrpSpPr>
          <p:grpSpPr>
            <a:xfrm>
              <a:off x="1428346" y="2000121"/>
              <a:ext cx="2687875" cy="1494688"/>
              <a:chOff x="566057" y="1066800"/>
              <a:chExt cx="2623782" cy="1433399"/>
            </a:xfrm>
          </p:grpSpPr>
          <p:sp>
            <p:nvSpPr>
              <p:cNvPr id="35" name="Freeform: Shape 90">
                <a:extLst>
                  <a:ext uri="{FF2B5EF4-FFF2-40B4-BE49-F238E27FC236}">
                    <a16:creationId xmlns:a16="http://schemas.microsoft.com/office/drawing/2014/main" id="{63238377-76E5-479E-83F3-38B3B39335FC}"/>
                  </a:ext>
                </a:extLst>
              </p:cNvPr>
              <p:cNvSpPr/>
              <p:nvPr/>
            </p:nvSpPr>
            <p:spPr>
              <a:xfrm>
                <a:off x="566057" y="1066800"/>
                <a:ext cx="359229" cy="1433399"/>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92">
                <a:extLst>
                  <a:ext uri="{FF2B5EF4-FFF2-40B4-BE49-F238E27FC236}">
                    <a16:creationId xmlns:a16="http://schemas.microsoft.com/office/drawing/2014/main" id="{0CE554A9-CC8E-482B-9EE5-BEA95949E3AF}"/>
                  </a:ext>
                </a:extLst>
              </p:cNvPr>
              <p:cNvSpPr txBox="1"/>
              <p:nvPr/>
            </p:nvSpPr>
            <p:spPr>
              <a:xfrm>
                <a:off x="635378" y="1148648"/>
                <a:ext cx="2554461" cy="354188"/>
              </a:xfrm>
              <a:prstGeom prst="rect">
                <a:avLst/>
              </a:prstGeom>
              <a:noFill/>
            </p:spPr>
            <p:txBody>
              <a:bodyPr wrap="square" rtlCol="0">
                <a:spAutoFit/>
              </a:bodyPr>
              <a:lstStyle/>
              <a:p>
                <a:r>
                  <a:rPr lang="es-ES" dirty="0">
                    <a:latin typeface="Montserrat Light" panose="00000400000000000000" pitchFamily="2" charset="0"/>
                  </a:rPr>
                  <a:t>Solicitar pieza</a:t>
                </a:r>
              </a:p>
            </p:txBody>
          </p:sp>
          <p:sp>
            <p:nvSpPr>
              <p:cNvPr id="37" name="TextBox 93">
                <a:extLst>
                  <a:ext uri="{FF2B5EF4-FFF2-40B4-BE49-F238E27FC236}">
                    <a16:creationId xmlns:a16="http://schemas.microsoft.com/office/drawing/2014/main" id="{62A364D0-ED8C-40EF-A39E-558A80C65CB7}"/>
                  </a:ext>
                </a:extLst>
              </p:cNvPr>
              <p:cNvSpPr txBox="1"/>
              <p:nvPr/>
            </p:nvSpPr>
            <p:spPr>
              <a:xfrm>
                <a:off x="617066" y="1412176"/>
                <a:ext cx="2316915" cy="383704"/>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Generación de solicitudes de petición  en SArch.</a:t>
                </a:r>
              </a:p>
            </p:txBody>
          </p:sp>
        </p:grpSp>
        <p:sp>
          <p:nvSpPr>
            <p:cNvPr id="39" name="Freeform: Shape 95">
              <a:extLst>
                <a:ext uri="{FF2B5EF4-FFF2-40B4-BE49-F238E27FC236}">
                  <a16:creationId xmlns:a16="http://schemas.microsoft.com/office/drawing/2014/main" id="{85AD0CA8-4A63-46F9-A295-EB32F0F134A1}"/>
                </a:ext>
              </a:extLst>
            </p:cNvPr>
            <p:cNvSpPr/>
            <p:nvPr/>
          </p:nvSpPr>
          <p:spPr>
            <a:xfrm>
              <a:off x="5919645" y="2000122"/>
              <a:ext cx="370784" cy="1628976"/>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Freeform: Shape 110">
              <a:extLst>
                <a:ext uri="{FF2B5EF4-FFF2-40B4-BE49-F238E27FC236}">
                  <a16:creationId xmlns:a16="http://schemas.microsoft.com/office/drawing/2014/main" id="{2260A675-F018-40AD-BE88-99DE9BA62CB0}"/>
                </a:ext>
              </a:extLst>
            </p:cNvPr>
            <p:cNvSpPr/>
            <p:nvPr/>
          </p:nvSpPr>
          <p:spPr>
            <a:xfrm flipV="1">
              <a:off x="4116221" y="4131239"/>
              <a:ext cx="393531" cy="1183943"/>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TextBox 118">
              <a:extLst>
                <a:ext uri="{FF2B5EF4-FFF2-40B4-BE49-F238E27FC236}">
                  <a16:creationId xmlns:a16="http://schemas.microsoft.com/office/drawing/2014/main" id="{198C954E-B6ED-481E-BACC-D488B15F698C}"/>
                </a:ext>
              </a:extLst>
            </p:cNvPr>
            <p:cNvSpPr txBox="1"/>
            <p:nvPr/>
          </p:nvSpPr>
          <p:spPr>
            <a:xfrm>
              <a:off x="6132515" y="2613730"/>
              <a:ext cx="2696418" cy="553998"/>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remite la pieza a la sede judicial.  </a:t>
              </a:r>
            </a:p>
            <a:p>
              <a:pPr marL="171450" indent="-171450">
                <a:buFont typeface="Wingdings" panose="05000000000000000000" pitchFamily="2" charset="2"/>
                <a:buChar char="ü"/>
              </a:pPr>
              <a:r>
                <a:rPr lang="es-ES" sz="1000" dirty="0">
                  <a:solidFill>
                    <a:srgbClr val="000000"/>
                  </a:solidFill>
                </a:rPr>
                <a:t>Se validan en SArch los excels de Inicio y Fin de entrega.</a:t>
              </a:r>
            </a:p>
          </p:txBody>
        </p:sp>
        <p:sp>
          <p:nvSpPr>
            <p:cNvPr id="51" name="Arrow: Pentagon 35">
              <a:extLst>
                <a:ext uri="{FF2B5EF4-FFF2-40B4-BE49-F238E27FC236}">
                  <a16:creationId xmlns:a16="http://schemas.microsoft.com/office/drawing/2014/main" id="{9AFF933E-45E2-4F88-9C01-BD7FB3FB5238}"/>
                </a:ext>
              </a:extLst>
            </p:cNvPr>
            <p:cNvSpPr/>
            <p:nvPr/>
          </p:nvSpPr>
          <p:spPr>
            <a:xfrm>
              <a:off x="3789733" y="3586813"/>
              <a:ext cx="4210544" cy="528373"/>
            </a:xfrm>
            <a:prstGeom prst="homePlate">
              <a:avLst/>
            </a:prstGeom>
            <a:gradFill>
              <a:gsLst>
                <a:gs pos="0">
                  <a:srgbClr val="03C0CF"/>
                </a:gs>
                <a:gs pos="100000">
                  <a:srgbClr val="B5F8FE"/>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Pentagon 34">
              <a:extLst>
                <a:ext uri="{FF2B5EF4-FFF2-40B4-BE49-F238E27FC236}">
                  <a16:creationId xmlns:a16="http://schemas.microsoft.com/office/drawing/2014/main" id="{0B0FBD31-D986-4ED0-BA98-9262EF26160C}"/>
                </a:ext>
              </a:extLst>
            </p:cNvPr>
            <p:cNvSpPr/>
            <p:nvPr/>
          </p:nvSpPr>
          <p:spPr>
            <a:xfrm>
              <a:off x="2601880" y="3590437"/>
              <a:ext cx="3594974" cy="526254"/>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33">
              <a:extLst>
                <a:ext uri="{FF2B5EF4-FFF2-40B4-BE49-F238E27FC236}">
                  <a16:creationId xmlns:a16="http://schemas.microsoft.com/office/drawing/2014/main" id="{FF9EB5F9-96C6-4F4E-BB79-17AB82F643A0}"/>
                </a:ext>
              </a:extLst>
            </p:cNvPr>
            <p:cNvSpPr/>
            <p:nvPr/>
          </p:nvSpPr>
          <p:spPr>
            <a:xfrm>
              <a:off x="1398096" y="3582047"/>
              <a:ext cx="2947978"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4" name="Grupo 53">
              <a:extLst>
                <a:ext uri="{FF2B5EF4-FFF2-40B4-BE49-F238E27FC236}">
                  <a16:creationId xmlns:a16="http://schemas.microsoft.com/office/drawing/2014/main" id="{9C258050-D3B2-41A6-A234-9093BD2FC597}"/>
                </a:ext>
              </a:extLst>
            </p:cNvPr>
            <p:cNvGrpSpPr/>
            <p:nvPr/>
          </p:nvGrpSpPr>
          <p:grpSpPr>
            <a:xfrm>
              <a:off x="148182" y="3315112"/>
              <a:ext cx="1080120" cy="1008112"/>
              <a:chOff x="97235" y="948850"/>
              <a:chExt cx="1080120" cy="1008112"/>
            </a:xfrm>
          </p:grpSpPr>
          <p:sp>
            <p:nvSpPr>
              <p:cNvPr id="55" name="Elipse 54">
                <a:extLst>
                  <a:ext uri="{FF2B5EF4-FFF2-40B4-BE49-F238E27FC236}">
                    <a16:creationId xmlns:a16="http://schemas.microsoft.com/office/drawing/2014/main" id="{B6ECC2E4-2AE1-4335-8CDB-C7C8B6169C89}"/>
                  </a:ext>
                </a:extLst>
              </p:cNvPr>
              <p:cNvSpPr/>
              <p:nvPr/>
            </p:nvSpPr>
            <p:spPr>
              <a:xfrm>
                <a:off x="97235" y="948850"/>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56" name="CuadroTexto 55">
                <a:extLst>
                  <a:ext uri="{FF2B5EF4-FFF2-40B4-BE49-F238E27FC236}">
                    <a16:creationId xmlns:a16="http://schemas.microsoft.com/office/drawing/2014/main" id="{99BBF378-03B1-4CF1-B438-2B06B5750E2F}"/>
                  </a:ext>
                </a:extLst>
              </p:cNvPr>
              <p:cNvSpPr txBox="1"/>
              <p:nvPr/>
            </p:nvSpPr>
            <p:spPr>
              <a:xfrm>
                <a:off x="203621" y="1590751"/>
                <a:ext cx="882847" cy="246221"/>
              </a:xfrm>
              <a:prstGeom prst="rect">
                <a:avLst/>
              </a:prstGeom>
              <a:noFill/>
            </p:spPr>
            <p:txBody>
              <a:bodyPr wrap="square" rtlCol="0">
                <a:spAutoFit/>
              </a:bodyPr>
              <a:lstStyle/>
              <a:p>
                <a:r>
                  <a:rPr lang="es-ES" sz="1000" dirty="0">
                    <a:latin typeface="Arial Narrow" panose="020B0606020202030204" pitchFamily="34" charset="0"/>
                  </a:rPr>
                  <a:t>Archivo SArch</a:t>
                </a:r>
              </a:p>
            </p:txBody>
          </p:sp>
        </p:grpSp>
        <p:sp>
          <p:nvSpPr>
            <p:cNvPr id="57" name="Rectangle 111">
              <a:extLst>
                <a:ext uri="{FF2B5EF4-FFF2-40B4-BE49-F238E27FC236}">
                  <a16:creationId xmlns:a16="http://schemas.microsoft.com/office/drawing/2014/main" id="{F6C1638A-1780-4038-AA3B-07FE0FE0EF26}"/>
                </a:ext>
              </a:extLst>
            </p:cNvPr>
            <p:cNvSpPr/>
            <p:nvPr/>
          </p:nvSpPr>
          <p:spPr>
            <a:xfrm flipV="1">
              <a:off x="1441928" y="2962491"/>
              <a:ext cx="95402"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angle 91">
              <a:extLst>
                <a:ext uri="{FF2B5EF4-FFF2-40B4-BE49-F238E27FC236}">
                  <a16:creationId xmlns:a16="http://schemas.microsoft.com/office/drawing/2014/main" id="{67324571-20D0-4015-9AE2-681BF702C83D}"/>
                </a:ext>
              </a:extLst>
            </p:cNvPr>
            <p:cNvSpPr/>
            <p:nvPr/>
          </p:nvSpPr>
          <p:spPr>
            <a:xfrm>
              <a:off x="4130813" y="4158092"/>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Rectangle 116">
              <a:extLst>
                <a:ext uri="{FF2B5EF4-FFF2-40B4-BE49-F238E27FC236}">
                  <a16:creationId xmlns:a16="http://schemas.microsoft.com/office/drawing/2014/main" id="{774A97BB-B612-4EB8-872C-8C6579DC7F88}"/>
                </a:ext>
              </a:extLst>
            </p:cNvPr>
            <p:cNvSpPr/>
            <p:nvPr/>
          </p:nvSpPr>
          <p:spPr>
            <a:xfrm flipV="1">
              <a:off x="5920957" y="2932291"/>
              <a:ext cx="85937" cy="620486"/>
            </a:xfrm>
            <a:prstGeom prst="rect">
              <a:avLst/>
            </a:prstGeom>
            <a:solidFill>
              <a:srgbClr val="64D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 name="Imagen 60">
              <a:extLst>
                <a:ext uri="{FF2B5EF4-FFF2-40B4-BE49-F238E27FC236}">
                  <a16:creationId xmlns:a16="http://schemas.microsoft.com/office/drawing/2014/main" id="{1EEC90BB-C5C4-4A27-8677-E4EFB3D0945D}"/>
                </a:ext>
              </a:extLst>
            </p:cNvPr>
            <p:cNvPicPr>
              <a:picLocks noChangeAspect="1"/>
            </p:cNvPicPr>
            <p:nvPr/>
          </p:nvPicPr>
          <p:blipFill>
            <a:blip r:embed="rId2"/>
            <a:stretch>
              <a:fillRect/>
            </a:stretch>
          </p:blipFill>
          <p:spPr>
            <a:xfrm>
              <a:off x="4533566" y="5075028"/>
              <a:ext cx="388655" cy="489514"/>
            </a:xfrm>
            <a:prstGeom prst="rect">
              <a:avLst/>
            </a:prstGeom>
          </p:spPr>
        </p:pic>
        <p:sp>
          <p:nvSpPr>
            <p:cNvPr id="63" name="Elipse 62">
              <a:extLst>
                <a:ext uri="{FF2B5EF4-FFF2-40B4-BE49-F238E27FC236}">
                  <a16:creationId xmlns:a16="http://schemas.microsoft.com/office/drawing/2014/main" id="{22231BAA-2B79-4065-9DEF-08CC6015D6E3}"/>
                </a:ext>
              </a:extLst>
            </p:cNvPr>
            <p:cNvSpPr/>
            <p:nvPr/>
          </p:nvSpPr>
          <p:spPr>
            <a:xfrm>
              <a:off x="8000277" y="329053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pic>
          <p:nvPicPr>
            <p:cNvPr id="64" name="Gráfico 63" descr="Cancha">
              <a:extLst>
                <a:ext uri="{FF2B5EF4-FFF2-40B4-BE49-F238E27FC236}">
                  <a16:creationId xmlns:a16="http://schemas.microsoft.com/office/drawing/2014/main" id="{86A14173-120B-4B69-AEEB-6E78BEDE94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1727" y="3392675"/>
              <a:ext cx="637220" cy="637220"/>
            </a:xfrm>
            <a:prstGeom prst="rect">
              <a:avLst/>
            </a:prstGeom>
          </p:spPr>
        </p:pic>
        <p:sp>
          <p:nvSpPr>
            <p:cNvPr id="65" name="CuadroTexto 64">
              <a:extLst>
                <a:ext uri="{FF2B5EF4-FFF2-40B4-BE49-F238E27FC236}">
                  <a16:creationId xmlns:a16="http://schemas.microsoft.com/office/drawing/2014/main" id="{3EF8F339-0A1A-4248-98BD-5819B9ECB61C}"/>
                </a:ext>
              </a:extLst>
            </p:cNvPr>
            <p:cNvSpPr txBox="1"/>
            <p:nvPr/>
          </p:nvSpPr>
          <p:spPr>
            <a:xfrm>
              <a:off x="8144209" y="3931949"/>
              <a:ext cx="808235" cy="246221"/>
            </a:xfrm>
            <a:prstGeom prst="rect">
              <a:avLst/>
            </a:prstGeom>
            <a:noFill/>
          </p:spPr>
          <p:txBody>
            <a:bodyPr wrap="none" rtlCol="0">
              <a:spAutoFit/>
            </a:bodyPr>
            <a:lstStyle/>
            <a:p>
              <a:r>
                <a:rPr lang="es-ES" sz="1000" dirty="0">
                  <a:latin typeface="Arial Narrow" panose="020B0606020202030204" pitchFamily="34" charset="0"/>
                </a:rPr>
                <a:t>Sede Judicial</a:t>
              </a:r>
            </a:p>
          </p:txBody>
        </p:sp>
        <p:pic>
          <p:nvPicPr>
            <p:cNvPr id="67" name="Imagen 66">
              <a:extLst>
                <a:ext uri="{FF2B5EF4-FFF2-40B4-BE49-F238E27FC236}">
                  <a16:creationId xmlns:a16="http://schemas.microsoft.com/office/drawing/2014/main" id="{25FA97EA-FBCC-4857-8F8B-7F080795A0EF}"/>
                </a:ext>
              </a:extLst>
            </p:cNvPr>
            <p:cNvPicPr>
              <a:picLocks noChangeAspect="1"/>
            </p:cNvPicPr>
            <p:nvPr/>
          </p:nvPicPr>
          <p:blipFill>
            <a:blip r:embed="rId5"/>
            <a:stretch>
              <a:fillRect/>
            </a:stretch>
          </p:blipFill>
          <p:spPr>
            <a:xfrm>
              <a:off x="342724" y="3447149"/>
              <a:ext cx="671028" cy="542854"/>
            </a:xfrm>
            <a:prstGeom prst="rect">
              <a:avLst/>
            </a:prstGeom>
          </p:spPr>
        </p:pic>
        <p:pic>
          <p:nvPicPr>
            <p:cNvPr id="68" name="Gráfico 67" descr="Hombre">
              <a:extLst>
                <a:ext uri="{FF2B5EF4-FFF2-40B4-BE49-F238E27FC236}">
                  <a16:creationId xmlns:a16="http://schemas.microsoft.com/office/drawing/2014/main" id="{E82DCA43-572B-43ED-A989-C64021264E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56358" y="1719579"/>
              <a:ext cx="405874" cy="428409"/>
            </a:xfrm>
            <a:prstGeom prst="rect">
              <a:avLst/>
            </a:prstGeom>
          </p:spPr>
        </p:pic>
      </p:grpSp>
      <p:sp>
        <p:nvSpPr>
          <p:cNvPr id="7" name="TextBox 112">
            <a:extLst>
              <a:ext uri="{FF2B5EF4-FFF2-40B4-BE49-F238E27FC236}">
                <a16:creationId xmlns:a16="http://schemas.microsoft.com/office/drawing/2014/main" id="{8646B22E-8CF8-1BA5-4889-22E3D6E485D4}"/>
              </a:ext>
            </a:extLst>
          </p:cNvPr>
          <p:cNvSpPr txBox="1"/>
          <p:nvPr/>
        </p:nvSpPr>
        <p:spPr>
          <a:xfrm>
            <a:off x="4239271" y="3986435"/>
            <a:ext cx="2961786" cy="369332"/>
          </a:xfrm>
          <a:prstGeom prst="rect">
            <a:avLst/>
          </a:prstGeom>
          <a:noFill/>
        </p:spPr>
        <p:txBody>
          <a:bodyPr wrap="square" rtlCol="0">
            <a:spAutoFit/>
          </a:bodyPr>
          <a:lstStyle/>
          <a:p>
            <a:r>
              <a:rPr lang="es-ES" dirty="0">
                <a:latin typeface="Montserrat Light" panose="00000400000000000000" pitchFamily="2" charset="0"/>
              </a:rPr>
              <a:t>Validar y enviar Petición</a:t>
            </a:r>
          </a:p>
        </p:txBody>
      </p:sp>
      <p:sp>
        <p:nvSpPr>
          <p:cNvPr id="8" name="TextBox 93">
            <a:extLst>
              <a:ext uri="{FF2B5EF4-FFF2-40B4-BE49-F238E27FC236}">
                <a16:creationId xmlns:a16="http://schemas.microsoft.com/office/drawing/2014/main" id="{47828A22-DE95-399D-FCCF-10464B40D043}"/>
              </a:ext>
            </a:extLst>
          </p:cNvPr>
          <p:cNvSpPr txBox="1"/>
          <p:nvPr/>
        </p:nvSpPr>
        <p:spPr>
          <a:xfrm>
            <a:off x="4280286" y="4336442"/>
            <a:ext cx="2838562" cy="553998"/>
          </a:xfrm>
          <a:prstGeom prst="rect">
            <a:avLst/>
          </a:prstGeom>
          <a:noFill/>
        </p:spPr>
        <p:txBody>
          <a:bodyPr wrap="square" rtlCol="0">
            <a:spAutoFit/>
          </a:bodyPr>
          <a:lstStyle/>
          <a:p>
            <a:pPr marL="171450" indent="-171450" algn="just">
              <a:buFont typeface="Wingdings" panose="05000000000000000000" pitchFamily="2" charset="2"/>
              <a:buChar char="ü"/>
            </a:pPr>
            <a:r>
              <a:rPr lang="es-ES" sz="1000" dirty="0">
                <a:solidFill>
                  <a:srgbClr val="000000"/>
                </a:solidFill>
              </a:rPr>
              <a:t>Se validan las peticiones de solicitud recibidas desde la sede judicial y se envían a la empresa de Custodia Externa.</a:t>
            </a:r>
          </a:p>
        </p:txBody>
      </p:sp>
      <p:sp>
        <p:nvSpPr>
          <p:cNvPr id="9" name="TextBox 117">
            <a:extLst>
              <a:ext uri="{FF2B5EF4-FFF2-40B4-BE49-F238E27FC236}">
                <a16:creationId xmlns:a16="http://schemas.microsoft.com/office/drawing/2014/main" id="{6B1F982E-0DA8-7CFF-4DAE-E6FBFD9028C6}"/>
              </a:ext>
            </a:extLst>
          </p:cNvPr>
          <p:cNvSpPr txBox="1"/>
          <p:nvPr/>
        </p:nvSpPr>
        <p:spPr>
          <a:xfrm>
            <a:off x="6015778" y="2106931"/>
            <a:ext cx="2327131" cy="369332"/>
          </a:xfrm>
          <a:prstGeom prst="rect">
            <a:avLst/>
          </a:prstGeom>
          <a:noFill/>
        </p:spPr>
        <p:txBody>
          <a:bodyPr wrap="square" rtlCol="0">
            <a:spAutoFit/>
          </a:bodyPr>
          <a:lstStyle/>
          <a:p>
            <a:r>
              <a:rPr lang="es-ES" dirty="0">
                <a:latin typeface="Montserrat Light" panose="00000400000000000000" pitchFamily="2" charset="0"/>
              </a:rPr>
              <a:t>Entrega a la sede</a:t>
            </a:r>
          </a:p>
        </p:txBody>
      </p:sp>
      <p:pic>
        <p:nvPicPr>
          <p:cNvPr id="10" name="Imagen 9">
            <a:extLst>
              <a:ext uri="{FF2B5EF4-FFF2-40B4-BE49-F238E27FC236}">
                <a16:creationId xmlns:a16="http://schemas.microsoft.com/office/drawing/2014/main" id="{F72FAF73-092C-9047-2253-9A3FFF942E36}"/>
              </a:ext>
            </a:extLst>
          </p:cNvPr>
          <p:cNvPicPr>
            <a:picLocks noChangeAspect="1"/>
          </p:cNvPicPr>
          <p:nvPr/>
        </p:nvPicPr>
        <p:blipFill>
          <a:blip r:embed="rId2"/>
          <a:stretch>
            <a:fillRect/>
          </a:stretch>
        </p:blipFill>
        <p:spPr>
          <a:xfrm>
            <a:off x="6252687" y="1617834"/>
            <a:ext cx="388655" cy="489514"/>
          </a:xfrm>
          <a:prstGeom prst="rect">
            <a:avLst/>
          </a:prstGeom>
        </p:spPr>
      </p:pic>
    </p:spTree>
    <p:extLst>
      <p:ext uri="{BB962C8B-B14F-4D97-AF65-F5344CB8AC3E}">
        <p14:creationId xmlns:p14="http://schemas.microsoft.com/office/powerpoint/2010/main" val="241846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52B48C-5833-451A-89A0-942FE428D97F}"/>
              </a:ext>
            </a:extLst>
          </p:cNvPr>
          <p:cNvSpPr>
            <a:spLocks noGrp="1"/>
          </p:cNvSpPr>
          <p:nvPr>
            <p:ph type="title"/>
          </p:nvPr>
        </p:nvSpPr>
        <p:spPr/>
        <p:txBody>
          <a:bodyPr/>
          <a:lstStyle/>
          <a:p>
            <a:r>
              <a:rPr lang="es-ES" dirty="0"/>
              <a:t>5.4. Devolución de piezas</a:t>
            </a:r>
          </a:p>
        </p:txBody>
      </p:sp>
      <p:sp>
        <p:nvSpPr>
          <p:cNvPr id="5" name="Marcador de número de diapositiva 4">
            <a:extLst>
              <a:ext uri="{FF2B5EF4-FFF2-40B4-BE49-F238E27FC236}">
                <a16:creationId xmlns:a16="http://schemas.microsoft.com/office/drawing/2014/main" id="{401371BF-3E3F-415C-BCB7-10F4930ACD13}"/>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18</a:t>
            </a:fld>
            <a:endParaRPr lang="es-ES" dirty="0">
              <a:solidFill>
                <a:srgbClr val="323C47">
                  <a:tint val="75000"/>
                </a:srgbClr>
              </a:solidFill>
            </a:endParaRPr>
          </a:p>
        </p:txBody>
      </p:sp>
      <p:grpSp>
        <p:nvGrpSpPr>
          <p:cNvPr id="6" name="Grupo 5">
            <a:extLst>
              <a:ext uri="{FF2B5EF4-FFF2-40B4-BE49-F238E27FC236}">
                <a16:creationId xmlns:a16="http://schemas.microsoft.com/office/drawing/2014/main" id="{DF839114-BDA1-0C1F-6C7D-56C6C00C5D12}"/>
              </a:ext>
            </a:extLst>
          </p:cNvPr>
          <p:cNvGrpSpPr/>
          <p:nvPr/>
        </p:nvGrpSpPr>
        <p:grpSpPr>
          <a:xfrm>
            <a:off x="105892" y="1628800"/>
            <a:ext cx="8932215" cy="3976009"/>
            <a:chOff x="148182" y="1733020"/>
            <a:chExt cx="8932215" cy="3976009"/>
          </a:xfrm>
        </p:grpSpPr>
        <p:grpSp>
          <p:nvGrpSpPr>
            <p:cNvPr id="34" name="Group 89">
              <a:extLst>
                <a:ext uri="{FF2B5EF4-FFF2-40B4-BE49-F238E27FC236}">
                  <a16:creationId xmlns:a16="http://schemas.microsoft.com/office/drawing/2014/main" id="{5DEA76DF-D232-4422-8E2B-EE93923EBAA9}"/>
                </a:ext>
              </a:extLst>
            </p:cNvPr>
            <p:cNvGrpSpPr/>
            <p:nvPr/>
          </p:nvGrpSpPr>
          <p:grpSpPr>
            <a:xfrm>
              <a:off x="1428346" y="2000121"/>
              <a:ext cx="2676605" cy="1494688"/>
              <a:chOff x="566057" y="1066800"/>
              <a:chExt cx="2612781" cy="1433399"/>
            </a:xfrm>
          </p:grpSpPr>
          <p:sp>
            <p:nvSpPr>
              <p:cNvPr id="35" name="Freeform: Shape 90">
                <a:extLst>
                  <a:ext uri="{FF2B5EF4-FFF2-40B4-BE49-F238E27FC236}">
                    <a16:creationId xmlns:a16="http://schemas.microsoft.com/office/drawing/2014/main" id="{4F429C15-D449-4869-B079-6E2E6D062FDA}"/>
                  </a:ext>
                </a:extLst>
              </p:cNvPr>
              <p:cNvSpPr/>
              <p:nvPr/>
            </p:nvSpPr>
            <p:spPr>
              <a:xfrm>
                <a:off x="566057" y="1066800"/>
                <a:ext cx="359229" cy="1433399"/>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92">
                <a:extLst>
                  <a:ext uri="{FF2B5EF4-FFF2-40B4-BE49-F238E27FC236}">
                    <a16:creationId xmlns:a16="http://schemas.microsoft.com/office/drawing/2014/main" id="{065E346B-F782-4F91-9CAB-1A1EC881C64F}"/>
                  </a:ext>
                </a:extLst>
              </p:cNvPr>
              <p:cNvSpPr txBox="1"/>
              <p:nvPr/>
            </p:nvSpPr>
            <p:spPr>
              <a:xfrm>
                <a:off x="635378" y="1148648"/>
                <a:ext cx="2543460" cy="354188"/>
              </a:xfrm>
              <a:prstGeom prst="rect">
                <a:avLst/>
              </a:prstGeom>
              <a:noFill/>
            </p:spPr>
            <p:txBody>
              <a:bodyPr wrap="square" rtlCol="0">
                <a:spAutoFit/>
              </a:bodyPr>
              <a:lstStyle/>
              <a:p>
                <a:r>
                  <a:rPr lang="es-ES" dirty="0">
                    <a:latin typeface="Montserrat Light" panose="00000400000000000000" pitchFamily="2" charset="0"/>
                  </a:rPr>
                  <a:t>Solicitar devolución</a:t>
                </a:r>
              </a:p>
            </p:txBody>
          </p:sp>
          <p:sp>
            <p:nvSpPr>
              <p:cNvPr id="37" name="TextBox 93">
                <a:extLst>
                  <a:ext uri="{FF2B5EF4-FFF2-40B4-BE49-F238E27FC236}">
                    <a16:creationId xmlns:a16="http://schemas.microsoft.com/office/drawing/2014/main" id="{3CEFE5B5-3F6A-462A-9FC8-3A12C9ABB163}"/>
                  </a:ext>
                </a:extLst>
              </p:cNvPr>
              <p:cNvSpPr txBox="1"/>
              <p:nvPr/>
            </p:nvSpPr>
            <p:spPr>
              <a:xfrm>
                <a:off x="617066" y="1412176"/>
                <a:ext cx="2316915" cy="383704"/>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Generación de solicitudes de devolución en SArch.</a:t>
                </a:r>
              </a:p>
            </p:txBody>
          </p:sp>
        </p:grpSp>
        <p:sp>
          <p:nvSpPr>
            <p:cNvPr id="43" name="Freeform: Shape 110">
              <a:extLst>
                <a:ext uri="{FF2B5EF4-FFF2-40B4-BE49-F238E27FC236}">
                  <a16:creationId xmlns:a16="http://schemas.microsoft.com/office/drawing/2014/main" id="{B0EC343A-6226-4626-BD7C-1962676C7A69}"/>
                </a:ext>
              </a:extLst>
            </p:cNvPr>
            <p:cNvSpPr/>
            <p:nvPr/>
          </p:nvSpPr>
          <p:spPr>
            <a:xfrm flipV="1">
              <a:off x="4885267" y="4059461"/>
              <a:ext cx="393531" cy="1404811"/>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Arrow: Pentagon 34">
              <a:extLst>
                <a:ext uri="{FF2B5EF4-FFF2-40B4-BE49-F238E27FC236}">
                  <a16:creationId xmlns:a16="http://schemas.microsoft.com/office/drawing/2014/main" id="{356C0C79-8C68-4544-9E37-F3433E077560}"/>
                </a:ext>
              </a:extLst>
            </p:cNvPr>
            <p:cNvSpPr/>
            <p:nvPr/>
          </p:nvSpPr>
          <p:spPr>
            <a:xfrm>
              <a:off x="2601879" y="3590437"/>
              <a:ext cx="5374351" cy="526254"/>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33">
              <a:extLst>
                <a:ext uri="{FF2B5EF4-FFF2-40B4-BE49-F238E27FC236}">
                  <a16:creationId xmlns:a16="http://schemas.microsoft.com/office/drawing/2014/main" id="{1AA0EFB4-6264-44D3-966F-6664B1654BA7}"/>
                </a:ext>
              </a:extLst>
            </p:cNvPr>
            <p:cNvSpPr/>
            <p:nvPr/>
          </p:nvSpPr>
          <p:spPr>
            <a:xfrm>
              <a:off x="1398096" y="3582047"/>
              <a:ext cx="3720250"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Elipse 54">
              <a:extLst>
                <a:ext uri="{FF2B5EF4-FFF2-40B4-BE49-F238E27FC236}">
                  <a16:creationId xmlns:a16="http://schemas.microsoft.com/office/drawing/2014/main" id="{1CB08894-9D44-4987-8B95-FCE8AA5138D5}"/>
                </a:ext>
              </a:extLst>
            </p:cNvPr>
            <p:cNvSpPr/>
            <p:nvPr/>
          </p:nvSpPr>
          <p:spPr>
            <a:xfrm>
              <a:off x="148182" y="331511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57" name="Rectangle 111">
              <a:extLst>
                <a:ext uri="{FF2B5EF4-FFF2-40B4-BE49-F238E27FC236}">
                  <a16:creationId xmlns:a16="http://schemas.microsoft.com/office/drawing/2014/main" id="{E354C037-350C-41D0-BB4C-9C51863C6601}"/>
                </a:ext>
              </a:extLst>
            </p:cNvPr>
            <p:cNvSpPr/>
            <p:nvPr/>
          </p:nvSpPr>
          <p:spPr>
            <a:xfrm flipV="1">
              <a:off x="1441928" y="2962491"/>
              <a:ext cx="95402"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angle 91">
              <a:extLst>
                <a:ext uri="{FF2B5EF4-FFF2-40B4-BE49-F238E27FC236}">
                  <a16:creationId xmlns:a16="http://schemas.microsoft.com/office/drawing/2014/main" id="{94C9FA08-7A0D-41CA-8097-DCA49507797D}"/>
                </a:ext>
              </a:extLst>
            </p:cNvPr>
            <p:cNvSpPr/>
            <p:nvPr/>
          </p:nvSpPr>
          <p:spPr>
            <a:xfrm>
              <a:off x="4895736" y="4209447"/>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1" name="Imagen 60">
              <a:extLst>
                <a:ext uri="{FF2B5EF4-FFF2-40B4-BE49-F238E27FC236}">
                  <a16:creationId xmlns:a16="http://schemas.microsoft.com/office/drawing/2014/main" id="{CEF8A1B5-2069-4B56-A0EA-1EA2FD29C6BF}"/>
                </a:ext>
              </a:extLst>
            </p:cNvPr>
            <p:cNvPicPr>
              <a:picLocks noChangeAspect="1"/>
            </p:cNvPicPr>
            <p:nvPr/>
          </p:nvPicPr>
          <p:blipFill>
            <a:blip r:embed="rId2"/>
            <a:stretch>
              <a:fillRect/>
            </a:stretch>
          </p:blipFill>
          <p:spPr>
            <a:xfrm>
              <a:off x="5289054" y="5219515"/>
              <a:ext cx="388655" cy="489514"/>
            </a:xfrm>
            <a:prstGeom prst="rect">
              <a:avLst/>
            </a:prstGeom>
          </p:spPr>
        </p:pic>
        <p:sp>
          <p:nvSpPr>
            <p:cNvPr id="62" name="Elipse 61">
              <a:extLst>
                <a:ext uri="{FF2B5EF4-FFF2-40B4-BE49-F238E27FC236}">
                  <a16:creationId xmlns:a16="http://schemas.microsoft.com/office/drawing/2014/main" id="{48BBDFCC-7E30-4AB1-AADA-195BC523DFCD}"/>
                </a:ext>
              </a:extLst>
            </p:cNvPr>
            <p:cNvSpPr/>
            <p:nvPr/>
          </p:nvSpPr>
          <p:spPr>
            <a:xfrm>
              <a:off x="8000277" y="329053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65" name="CuadroTexto 64">
              <a:extLst>
                <a:ext uri="{FF2B5EF4-FFF2-40B4-BE49-F238E27FC236}">
                  <a16:creationId xmlns:a16="http://schemas.microsoft.com/office/drawing/2014/main" id="{7293043B-38DC-4857-A793-9AF656C538F6}"/>
                </a:ext>
              </a:extLst>
            </p:cNvPr>
            <p:cNvSpPr txBox="1"/>
            <p:nvPr/>
          </p:nvSpPr>
          <p:spPr>
            <a:xfrm>
              <a:off x="8047253" y="3925753"/>
              <a:ext cx="986167" cy="246221"/>
            </a:xfrm>
            <a:prstGeom prst="rect">
              <a:avLst/>
            </a:prstGeom>
            <a:noFill/>
          </p:spPr>
          <p:txBody>
            <a:bodyPr wrap="none" rtlCol="0">
              <a:spAutoFit/>
            </a:bodyPr>
            <a:lstStyle/>
            <a:p>
              <a:r>
                <a:rPr lang="es-ES" sz="1000" dirty="0">
                  <a:latin typeface="Arial Narrow" panose="020B0606020202030204" pitchFamily="34" charset="0"/>
                </a:rPr>
                <a:t>Custodia Externa</a:t>
              </a:r>
            </a:p>
          </p:txBody>
        </p:sp>
        <p:sp>
          <p:nvSpPr>
            <p:cNvPr id="68" name="CuadroTexto 67">
              <a:extLst>
                <a:ext uri="{FF2B5EF4-FFF2-40B4-BE49-F238E27FC236}">
                  <a16:creationId xmlns:a16="http://schemas.microsoft.com/office/drawing/2014/main" id="{2E35C7C2-835E-4764-BF29-E54DA779828A}"/>
                </a:ext>
              </a:extLst>
            </p:cNvPr>
            <p:cNvSpPr txBox="1"/>
            <p:nvPr/>
          </p:nvSpPr>
          <p:spPr>
            <a:xfrm>
              <a:off x="272673" y="3953854"/>
              <a:ext cx="851515" cy="246221"/>
            </a:xfrm>
            <a:prstGeom prst="rect">
              <a:avLst/>
            </a:prstGeom>
            <a:noFill/>
          </p:spPr>
          <p:txBody>
            <a:bodyPr wrap="none" rtlCol="0">
              <a:spAutoFit/>
            </a:bodyPr>
            <a:lstStyle/>
            <a:p>
              <a:r>
                <a:rPr lang="es-ES" sz="1000" dirty="0">
                  <a:latin typeface="Arial Narrow" panose="020B0606020202030204" pitchFamily="34" charset="0"/>
                </a:rPr>
                <a:t>Archivo SArch</a:t>
              </a:r>
            </a:p>
          </p:txBody>
        </p:sp>
        <p:pic>
          <p:nvPicPr>
            <p:cNvPr id="70" name="Gráfico 69" descr="Hombre">
              <a:extLst>
                <a:ext uri="{FF2B5EF4-FFF2-40B4-BE49-F238E27FC236}">
                  <a16:creationId xmlns:a16="http://schemas.microsoft.com/office/drawing/2014/main" id="{DD97A9BB-1A1E-42D4-9453-09579DFB9B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3457" y="1733020"/>
              <a:ext cx="405874" cy="428409"/>
            </a:xfrm>
            <a:prstGeom prst="rect">
              <a:avLst/>
            </a:prstGeom>
          </p:spPr>
        </p:pic>
        <p:pic>
          <p:nvPicPr>
            <p:cNvPr id="2" name="Imagen 1">
              <a:extLst>
                <a:ext uri="{FF2B5EF4-FFF2-40B4-BE49-F238E27FC236}">
                  <a16:creationId xmlns:a16="http://schemas.microsoft.com/office/drawing/2014/main" id="{FBA9886C-CB63-FDD3-F9A3-67E07EA1571C}"/>
                </a:ext>
              </a:extLst>
            </p:cNvPr>
            <p:cNvPicPr>
              <a:picLocks noChangeAspect="1"/>
            </p:cNvPicPr>
            <p:nvPr/>
          </p:nvPicPr>
          <p:blipFill>
            <a:blip r:embed="rId5"/>
            <a:stretch>
              <a:fillRect/>
            </a:stretch>
          </p:blipFill>
          <p:spPr>
            <a:xfrm>
              <a:off x="337027" y="3429000"/>
              <a:ext cx="671028" cy="542854"/>
            </a:xfrm>
            <a:prstGeom prst="rect">
              <a:avLst/>
            </a:prstGeom>
          </p:spPr>
        </p:pic>
      </p:grpSp>
      <p:sp>
        <p:nvSpPr>
          <p:cNvPr id="7" name="TextBox 112">
            <a:extLst>
              <a:ext uri="{FF2B5EF4-FFF2-40B4-BE49-F238E27FC236}">
                <a16:creationId xmlns:a16="http://schemas.microsoft.com/office/drawing/2014/main" id="{A77EFEA5-44F2-B2F9-4594-61B0A5294B21}"/>
              </a:ext>
            </a:extLst>
          </p:cNvPr>
          <p:cNvSpPr txBox="1"/>
          <p:nvPr/>
        </p:nvSpPr>
        <p:spPr>
          <a:xfrm>
            <a:off x="4953127" y="4059404"/>
            <a:ext cx="2474299" cy="369332"/>
          </a:xfrm>
          <a:prstGeom prst="rect">
            <a:avLst/>
          </a:prstGeom>
          <a:noFill/>
        </p:spPr>
        <p:txBody>
          <a:bodyPr wrap="square" rtlCol="0">
            <a:spAutoFit/>
          </a:bodyPr>
          <a:lstStyle/>
          <a:p>
            <a:r>
              <a:rPr lang="es-ES" dirty="0">
                <a:latin typeface="Montserrat Light" panose="00000400000000000000" pitchFamily="2" charset="0"/>
              </a:rPr>
              <a:t>Validar devolución</a:t>
            </a:r>
          </a:p>
        </p:txBody>
      </p:sp>
      <p:sp>
        <p:nvSpPr>
          <p:cNvPr id="8" name="TextBox 113">
            <a:extLst>
              <a:ext uri="{FF2B5EF4-FFF2-40B4-BE49-F238E27FC236}">
                <a16:creationId xmlns:a16="http://schemas.microsoft.com/office/drawing/2014/main" id="{3CC0C1A7-8FFE-E0BD-BBC2-2B0E7574B7B6}"/>
              </a:ext>
            </a:extLst>
          </p:cNvPr>
          <p:cNvSpPr txBox="1"/>
          <p:nvPr/>
        </p:nvSpPr>
        <p:spPr>
          <a:xfrm>
            <a:off x="4974492" y="4481495"/>
            <a:ext cx="2163287" cy="553998"/>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validan las devoluciones y se envían los documentos a la empresa de Custodia Externa.</a:t>
            </a:r>
          </a:p>
        </p:txBody>
      </p:sp>
      <p:pic>
        <p:nvPicPr>
          <p:cNvPr id="9" name="Imagen 8">
            <a:extLst>
              <a:ext uri="{FF2B5EF4-FFF2-40B4-BE49-F238E27FC236}">
                <a16:creationId xmlns:a16="http://schemas.microsoft.com/office/drawing/2014/main" id="{4ACEB1C4-D6AA-FBB2-2E99-C8248E7965BC}"/>
              </a:ext>
            </a:extLst>
          </p:cNvPr>
          <p:cNvPicPr>
            <a:picLocks noChangeAspect="1"/>
          </p:cNvPicPr>
          <p:nvPr/>
        </p:nvPicPr>
        <p:blipFill>
          <a:blip r:embed="rId6"/>
          <a:stretch>
            <a:fillRect/>
          </a:stretch>
        </p:blipFill>
        <p:spPr>
          <a:xfrm>
            <a:off x="8258150" y="3322560"/>
            <a:ext cx="498981" cy="476555"/>
          </a:xfrm>
          <a:prstGeom prst="rect">
            <a:avLst/>
          </a:prstGeom>
        </p:spPr>
      </p:pic>
    </p:spTree>
    <p:extLst>
      <p:ext uri="{BB962C8B-B14F-4D97-AF65-F5344CB8AC3E}">
        <p14:creationId xmlns:p14="http://schemas.microsoft.com/office/powerpoint/2010/main" val="145431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36BD0AD-7510-4A06-9417-6BCD9EE23B9E}"/>
              </a:ext>
            </a:extLst>
          </p:cNvPr>
          <p:cNvSpPr>
            <a:spLocks noGrp="1"/>
          </p:cNvSpPr>
          <p:nvPr>
            <p:ph type="title"/>
          </p:nvPr>
        </p:nvSpPr>
        <p:spPr/>
        <p:txBody>
          <a:bodyPr/>
          <a:lstStyle/>
          <a:p>
            <a:r>
              <a:rPr lang="es-ES" dirty="0"/>
              <a:t>5.5. Baja de piezas</a:t>
            </a:r>
          </a:p>
        </p:txBody>
      </p:sp>
      <p:sp>
        <p:nvSpPr>
          <p:cNvPr id="5" name="Marcador de número de diapositiva 4">
            <a:extLst>
              <a:ext uri="{FF2B5EF4-FFF2-40B4-BE49-F238E27FC236}">
                <a16:creationId xmlns:a16="http://schemas.microsoft.com/office/drawing/2014/main" id="{AE2D0F5A-AD1B-42A9-BD2B-06D265B58F12}"/>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19</a:t>
            </a:fld>
            <a:endParaRPr lang="es-ES" dirty="0">
              <a:solidFill>
                <a:srgbClr val="323C47">
                  <a:tint val="75000"/>
                </a:srgbClr>
              </a:solidFill>
            </a:endParaRPr>
          </a:p>
        </p:txBody>
      </p:sp>
      <p:sp>
        <p:nvSpPr>
          <p:cNvPr id="60" name="Elipse 59">
            <a:extLst>
              <a:ext uri="{FF2B5EF4-FFF2-40B4-BE49-F238E27FC236}">
                <a16:creationId xmlns:a16="http://schemas.microsoft.com/office/drawing/2014/main" id="{7B771BE7-66E2-4295-82B8-A5EDF8970A92}"/>
              </a:ext>
            </a:extLst>
          </p:cNvPr>
          <p:cNvSpPr/>
          <p:nvPr/>
        </p:nvSpPr>
        <p:spPr>
          <a:xfrm>
            <a:off x="8000277" y="329053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grpSp>
        <p:nvGrpSpPr>
          <p:cNvPr id="6" name="Grupo 5">
            <a:extLst>
              <a:ext uri="{FF2B5EF4-FFF2-40B4-BE49-F238E27FC236}">
                <a16:creationId xmlns:a16="http://schemas.microsoft.com/office/drawing/2014/main" id="{48EDE05F-D2CB-549A-6FC2-587F1D4929BA}"/>
              </a:ext>
            </a:extLst>
          </p:cNvPr>
          <p:cNvGrpSpPr/>
          <p:nvPr/>
        </p:nvGrpSpPr>
        <p:grpSpPr>
          <a:xfrm>
            <a:off x="64886" y="1713039"/>
            <a:ext cx="8984591" cy="4030005"/>
            <a:chOff x="148182" y="1860005"/>
            <a:chExt cx="8984591" cy="4030005"/>
          </a:xfrm>
        </p:grpSpPr>
        <p:grpSp>
          <p:nvGrpSpPr>
            <p:cNvPr id="34" name="Group 89">
              <a:extLst>
                <a:ext uri="{FF2B5EF4-FFF2-40B4-BE49-F238E27FC236}">
                  <a16:creationId xmlns:a16="http://schemas.microsoft.com/office/drawing/2014/main" id="{A9FF5691-E98B-4500-A156-C3157F3CDEDD}"/>
                </a:ext>
              </a:extLst>
            </p:cNvPr>
            <p:cNvGrpSpPr/>
            <p:nvPr/>
          </p:nvGrpSpPr>
          <p:grpSpPr>
            <a:xfrm>
              <a:off x="1419828" y="1860005"/>
              <a:ext cx="2679297" cy="1719044"/>
              <a:chOff x="557742" y="932429"/>
              <a:chExt cx="2615409" cy="1648555"/>
            </a:xfrm>
          </p:grpSpPr>
          <p:sp>
            <p:nvSpPr>
              <p:cNvPr id="35" name="Freeform: Shape 90">
                <a:extLst>
                  <a:ext uri="{FF2B5EF4-FFF2-40B4-BE49-F238E27FC236}">
                    <a16:creationId xmlns:a16="http://schemas.microsoft.com/office/drawing/2014/main" id="{F1427A4A-875D-4425-AADC-F63221A25506}"/>
                  </a:ext>
                </a:extLst>
              </p:cNvPr>
              <p:cNvSpPr/>
              <p:nvPr/>
            </p:nvSpPr>
            <p:spPr>
              <a:xfrm>
                <a:off x="557742" y="932429"/>
                <a:ext cx="359229" cy="1648555"/>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92">
                <a:extLst>
                  <a:ext uri="{FF2B5EF4-FFF2-40B4-BE49-F238E27FC236}">
                    <a16:creationId xmlns:a16="http://schemas.microsoft.com/office/drawing/2014/main" id="{447ADBDA-C2CC-4F51-8819-E9FC78084FCC}"/>
                  </a:ext>
                </a:extLst>
              </p:cNvPr>
              <p:cNvSpPr txBox="1"/>
              <p:nvPr/>
            </p:nvSpPr>
            <p:spPr>
              <a:xfrm>
                <a:off x="635379" y="1148648"/>
                <a:ext cx="2072931" cy="619828"/>
              </a:xfrm>
              <a:prstGeom prst="rect">
                <a:avLst/>
              </a:prstGeom>
              <a:noFill/>
            </p:spPr>
            <p:txBody>
              <a:bodyPr wrap="square" rtlCol="0">
                <a:spAutoFit/>
              </a:bodyPr>
              <a:lstStyle/>
              <a:p>
                <a:r>
                  <a:rPr lang="es-ES" dirty="0">
                    <a:latin typeface="Montserrat Light" panose="00000400000000000000" pitchFamily="2" charset="0"/>
                  </a:rPr>
                  <a:t>Solicitar baja de pieza</a:t>
                </a:r>
              </a:p>
            </p:txBody>
          </p:sp>
          <p:sp>
            <p:nvSpPr>
              <p:cNvPr id="37" name="TextBox 93">
                <a:extLst>
                  <a:ext uri="{FF2B5EF4-FFF2-40B4-BE49-F238E27FC236}">
                    <a16:creationId xmlns:a16="http://schemas.microsoft.com/office/drawing/2014/main" id="{78382702-353F-4628-8CB5-7A512805DDA2}"/>
                  </a:ext>
                </a:extLst>
              </p:cNvPr>
              <p:cNvSpPr txBox="1"/>
              <p:nvPr/>
            </p:nvSpPr>
            <p:spPr>
              <a:xfrm>
                <a:off x="606755" y="1698410"/>
                <a:ext cx="2566396" cy="236125"/>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Generación de ordenes de baja en SARCH.</a:t>
                </a:r>
              </a:p>
            </p:txBody>
          </p:sp>
        </p:grpSp>
        <p:sp>
          <p:nvSpPr>
            <p:cNvPr id="41" name="TextBox 98">
              <a:extLst>
                <a:ext uri="{FF2B5EF4-FFF2-40B4-BE49-F238E27FC236}">
                  <a16:creationId xmlns:a16="http://schemas.microsoft.com/office/drawing/2014/main" id="{6A47A1BE-586D-4922-BD90-C9DE7261F53A}"/>
                </a:ext>
              </a:extLst>
            </p:cNvPr>
            <p:cNvSpPr txBox="1"/>
            <p:nvPr/>
          </p:nvSpPr>
          <p:spPr>
            <a:xfrm>
              <a:off x="5063236" y="4685186"/>
              <a:ext cx="2631826" cy="553998"/>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La pieza queda dada de baja en el sistema.</a:t>
              </a:r>
            </a:p>
            <a:p>
              <a:pPr marL="171450" indent="-171450">
                <a:buFont typeface="Wingdings" panose="05000000000000000000" pitchFamily="2" charset="2"/>
                <a:buChar char="ü"/>
              </a:pPr>
              <a:r>
                <a:rPr lang="es-ES" sz="1000" dirty="0">
                  <a:solidFill>
                    <a:srgbClr val="000000"/>
                  </a:solidFill>
                </a:rPr>
                <a:t>Se informa a la empresa de Custodia Externa.</a:t>
              </a:r>
            </a:p>
          </p:txBody>
        </p:sp>
        <p:sp>
          <p:nvSpPr>
            <p:cNvPr id="43" name="Freeform: Shape 110">
              <a:extLst>
                <a:ext uri="{FF2B5EF4-FFF2-40B4-BE49-F238E27FC236}">
                  <a16:creationId xmlns:a16="http://schemas.microsoft.com/office/drawing/2014/main" id="{EC703AA2-7815-487D-98AB-110B122BD45A}"/>
                </a:ext>
              </a:extLst>
            </p:cNvPr>
            <p:cNvSpPr/>
            <p:nvPr/>
          </p:nvSpPr>
          <p:spPr>
            <a:xfrm flipV="1">
              <a:off x="4791936" y="4124603"/>
              <a:ext cx="393531" cy="1427015"/>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Arrow: Pentagon 34">
              <a:extLst>
                <a:ext uri="{FF2B5EF4-FFF2-40B4-BE49-F238E27FC236}">
                  <a16:creationId xmlns:a16="http://schemas.microsoft.com/office/drawing/2014/main" id="{98EBB2F5-14EA-41B6-BC1D-0AE02729474B}"/>
                </a:ext>
              </a:extLst>
            </p:cNvPr>
            <p:cNvSpPr/>
            <p:nvPr/>
          </p:nvSpPr>
          <p:spPr>
            <a:xfrm>
              <a:off x="2601879" y="3590437"/>
              <a:ext cx="5373598" cy="526254"/>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33">
              <a:extLst>
                <a:ext uri="{FF2B5EF4-FFF2-40B4-BE49-F238E27FC236}">
                  <a16:creationId xmlns:a16="http://schemas.microsoft.com/office/drawing/2014/main" id="{80C9399D-DFB6-4317-9CCE-EA414D1B2716}"/>
                </a:ext>
              </a:extLst>
            </p:cNvPr>
            <p:cNvSpPr/>
            <p:nvPr/>
          </p:nvSpPr>
          <p:spPr>
            <a:xfrm>
              <a:off x="1398096" y="3582047"/>
              <a:ext cx="3677960"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Elipse 53">
              <a:extLst>
                <a:ext uri="{FF2B5EF4-FFF2-40B4-BE49-F238E27FC236}">
                  <a16:creationId xmlns:a16="http://schemas.microsoft.com/office/drawing/2014/main" id="{BAA3EE27-304D-470D-97CE-7CEAAACAF14C}"/>
                </a:ext>
              </a:extLst>
            </p:cNvPr>
            <p:cNvSpPr/>
            <p:nvPr/>
          </p:nvSpPr>
          <p:spPr>
            <a:xfrm>
              <a:off x="148182" y="331511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55" name="Rectangle 111">
              <a:extLst>
                <a:ext uri="{FF2B5EF4-FFF2-40B4-BE49-F238E27FC236}">
                  <a16:creationId xmlns:a16="http://schemas.microsoft.com/office/drawing/2014/main" id="{CC16FE85-2D7F-46A3-8C32-AA8DDEEE1586}"/>
                </a:ext>
              </a:extLst>
            </p:cNvPr>
            <p:cNvSpPr/>
            <p:nvPr/>
          </p:nvSpPr>
          <p:spPr>
            <a:xfrm flipV="1">
              <a:off x="1441928" y="3053343"/>
              <a:ext cx="57433"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Rectangle 91">
              <a:extLst>
                <a:ext uri="{FF2B5EF4-FFF2-40B4-BE49-F238E27FC236}">
                  <a16:creationId xmlns:a16="http://schemas.microsoft.com/office/drawing/2014/main" id="{FC8F1C81-7453-4C1B-A25B-B07DD63E9B06}"/>
                </a:ext>
              </a:extLst>
            </p:cNvPr>
            <p:cNvSpPr/>
            <p:nvPr/>
          </p:nvSpPr>
          <p:spPr>
            <a:xfrm>
              <a:off x="4811184" y="4187609"/>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9" name="Imagen 58">
              <a:extLst>
                <a:ext uri="{FF2B5EF4-FFF2-40B4-BE49-F238E27FC236}">
                  <a16:creationId xmlns:a16="http://schemas.microsoft.com/office/drawing/2014/main" id="{50AF7D72-57D3-462E-BA71-84182E56373D}"/>
                </a:ext>
              </a:extLst>
            </p:cNvPr>
            <p:cNvPicPr>
              <a:picLocks noChangeAspect="1"/>
            </p:cNvPicPr>
            <p:nvPr/>
          </p:nvPicPr>
          <p:blipFill>
            <a:blip r:embed="rId2"/>
            <a:stretch>
              <a:fillRect/>
            </a:stretch>
          </p:blipFill>
          <p:spPr>
            <a:xfrm>
              <a:off x="4902299" y="5400496"/>
              <a:ext cx="388655" cy="489514"/>
            </a:xfrm>
            <a:prstGeom prst="rect">
              <a:avLst/>
            </a:prstGeom>
          </p:spPr>
        </p:pic>
        <p:sp>
          <p:nvSpPr>
            <p:cNvPr id="62" name="CuadroTexto 61">
              <a:extLst>
                <a:ext uri="{FF2B5EF4-FFF2-40B4-BE49-F238E27FC236}">
                  <a16:creationId xmlns:a16="http://schemas.microsoft.com/office/drawing/2014/main" id="{52C243F4-72AA-4A34-B212-5C7858501E31}"/>
                </a:ext>
              </a:extLst>
            </p:cNvPr>
            <p:cNvSpPr txBox="1"/>
            <p:nvPr/>
          </p:nvSpPr>
          <p:spPr>
            <a:xfrm>
              <a:off x="8146606" y="4012161"/>
              <a:ext cx="986167" cy="246221"/>
            </a:xfrm>
            <a:prstGeom prst="rect">
              <a:avLst/>
            </a:prstGeom>
            <a:noFill/>
          </p:spPr>
          <p:txBody>
            <a:bodyPr wrap="none" rtlCol="0">
              <a:spAutoFit/>
            </a:bodyPr>
            <a:lstStyle/>
            <a:p>
              <a:r>
                <a:rPr lang="es-ES" sz="1000" dirty="0">
                  <a:latin typeface="Arial Narrow" panose="020B0606020202030204" pitchFamily="34" charset="0"/>
                </a:rPr>
                <a:t>Custodia Externa</a:t>
              </a:r>
            </a:p>
          </p:txBody>
        </p:sp>
        <p:sp>
          <p:nvSpPr>
            <p:cNvPr id="65" name="CuadroTexto 64">
              <a:extLst>
                <a:ext uri="{FF2B5EF4-FFF2-40B4-BE49-F238E27FC236}">
                  <a16:creationId xmlns:a16="http://schemas.microsoft.com/office/drawing/2014/main" id="{BCFC2C9D-11DC-4681-8167-725833DCAC00}"/>
                </a:ext>
              </a:extLst>
            </p:cNvPr>
            <p:cNvSpPr txBox="1"/>
            <p:nvPr/>
          </p:nvSpPr>
          <p:spPr>
            <a:xfrm>
              <a:off x="262360" y="3926260"/>
              <a:ext cx="851515" cy="246221"/>
            </a:xfrm>
            <a:prstGeom prst="rect">
              <a:avLst/>
            </a:prstGeom>
            <a:noFill/>
          </p:spPr>
          <p:txBody>
            <a:bodyPr wrap="none" rtlCol="0">
              <a:spAutoFit/>
            </a:bodyPr>
            <a:lstStyle/>
            <a:p>
              <a:r>
                <a:rPr lang="es-ES" sz="1000" dirty="0">
                  <a:latin typeface="Arial Narrow" panose="020B0606020202030204" pitchFamily="34" charset="0"/>
                </a:rPr>
                <a:t>Archivo SArch</a:t>
              </a:r>
            </a:p>
          </p:txBody>
        </p:sp>
        <p:pic>
          <p:nvPicPr>
            <p:cNvPr id="2" name="Imagen 1">
              <a:extLst>
                <a:ext uri="{FF2B5EF4-FFF2-40B4-BE49-F238E27FC236}">
                  <a16:creationId xmlns:a16="http://schemas.microsoft.com/office/drawing/2014/main" id="{C41ED35E-49BF-EBEA-060A-267916C56C83}"/>
                </a:ext>
              </a:extLst>
            </p:cNvPr>
            <p:cNvPicPr>
              <a:picLocks noChangeAspect="1"/>
            </p:cNvPicPr>
            <p:nvPr/>
          </p:nvPicPr>
          <p:blipFill>
            <a:blip r:embed="rId3"/>
            <a:stretch>
              <a:fillRect/>
            </a:stretch>
          </p:blipFill>
          <p:spPr>
            <a:xfrm>
              <a:off x="361557" y="3455559"/>
              <a:ext cx="671028" cy="542854"/>
            </a:xfrm>
            <a:prstGeom prst="rect">
              <a:avLst/>
            </a:prstGeom>
          </p:spPr>
        </p:pic>
      </p:grpSp>
      <p:pic>
        <p:nvPicPr>
          <p:cNvPr id="7" name="Imagen 6">
            <a:extLst>
              <a:ext uri="{FF2B5EF4-FFF2-40B4-BE49-F238E27FC236}">
                <a16:creationId xmlns:a16="http://schemas.microsoft.com/office/drawing/2014/main" id="{D9F492DD-FA64-48F8-2734-37CBA056BFD2}"/>
              </a:ext>
            </a:extLst>
          </p:cNvPr>
          <p:cNvPicPr>
            <a:picLocks noChangeAspect="1"/>
          </p:cNvPicPr>
          <p:nvPr/>
        </p:nvPicPr>
        <p:blipFill>
          <a:blip r:embed="rId2"/>
          <a:stretch>
            <a:fillRect/>
          </a:stretch>
        </p:blipFill>
        <p:spPr>
          <a:xfrm>
            <a:off x="1743030" y="1462977"/>
            <a:ext cx="388655" cy="489514"/>
          </a:xfrm>
          <a:prstGeom prst="rect">
            <a:avLst/>
          </a:prstGeom>
        </p:spPr>
      </p:pic>
      <p:sp>
        <p:nvSpPr>
          <p:cNvPr id="9" name="TextBox 97">
            <a:extLst>
              <a:ext uri="{FF2B5EF4-FFF2-40B4-BE49-F238E27FC236}">
                <a16:creationId xmlns:a16="http://schemas.microsoft.com/office/drawing/2014/main" id="{3096C874-7A21-7047-1797-05B8204029C2}"/>
              </a:ext>
            </a:extLst>
          </p:cNvPr>
          <p:cNvSpPr txBox="1"/>
          <p:nvPr/>
        </p:nvSpPr>
        <p:spPr>
          <a:xfrm>
            <a:off x="5021551" y="4139511"/>
            <a:ext cx="3271282" cy="369332"/>
          </a:xfrm>
          <a:prstGeom prst="rect">
            <a:avLst/>
          </a:prstGeom>
          <a:noFill/>
        </p:spPr>
        <p:txBody>
          <a:bodyPr wrap="square" rtlCol="0">
            <a:spAutoFit/>
          </a:bodyPr>
          <a:lstStyle/>
          <a:p>
            <a:r>
              <a:rPr lang="es-ES" dirty="0">
                <a:latin typeface="Montserrat Light" panose="00000400000000000000" pitchFamily="2" charset="0"/>
              </a:rPr>
              <a:t>Finalizar solicitud de baja</a:t>
            </a:r>
          </a:p>
        </p:txBody>
      </p:sp>
      <p:pic>
        <p:nvPicPr>
          <p:cNvPr id="10" name="Imagen 9">
            <a:extLst>
              <a:ext uri="{FF2B5EF4-FFF2-40B4-BE49-F238E27FC236}">
                <a16:creationId xmlns:a16="http://schemas.microsoft.com/office/drawing/2014/main" id="{F54ECBB0-810F-E80C-8163-E82791BD4091}"/>
              </a:ext>
            </a:extLst>
          </p:cNvPr>
          <p:cNvPicPr>
            <a:picLocks noChangeAspect="1"/>
          </p:cNvPicPr>
          <p:nvPr/>
        </p:nvPicPr>
        <p:blipFill>
          <a:blip r:embed="rId4"/>
          <a:stretch>
            <a:fillRect/>
          </a:stretch>
        </p:blipFill>
        <p:spPr>
          <a:xfrm>
            <a:off x="8310316" y="3374892"/>
            <a:ext cx="498981" cy="476555"/>
          </a:xfrm>
          <a:prstGeom prst="rect">
            <a:avLst/>
          </a:prstGeom>
        </p:spPr>
      </p:pic>
    </p:spTree>
    <p:extLst>
      <p:ext uri="{BB962C8B-B14F-4D97-AF65-F5344CB8AC3E}">
        <p14:creationId xmlns:p14="http://schemas.microsoft.com/office/powerpoint/2010/main" val="156709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97E804A0-A9B6-4392-AE1C-7179CCBC7E7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2" name="Objeto 1" hidden="1">
                        <a:extLst>
                          <a:ext uri="{FF2B5EF4-FFF2-40B4-BE49-F238E27FC236}">
                            <a16:creationId xmlns:a16="http://schemas.microsoft.com/office/drawing/2014/main" id="{97E804A0-A9B6-4392-AE1C-7179CCBC7E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id="{B7A62177-EBE6-4352-9A1D-498C9E86E914}"/>
              </a:ext>
            </a:extLst>
          </p:cNvPr>
          <p:cNvSpPr>
            <a:spLocks noGrp="1"/>
          </p:cNvSpPr>
          <p:nvPr>
            <p:ph type="title"/>
          </p:nvPr>
        </p:nvSpPr>
        <p:spPr>
          <a:xfrm>
            <a:off x="59634" y="12697"/>
            <a:ext cx="8865122" cy="535984"/>
          </a:xfrm>
        </p:spPr>
        <p:txBody>
          <a:bodyPr>
            <a:normAutofit/>
          </a:bodyPr>
          <a:lstStyle/>
          <a:p>
            <a:r>
              <a:rPr lang="es-ES" sz="2400" dirty="0">
                <a:cs typeface="Arial" panose="020B0604020202020204" pitchFamily="34" charset="0"/>
              </a:rPr>
              <a:t>Índice</a:t>
            </a:r>
          </a:p>
        </p:txBody>
      </p:sp>
      <p:sp>
        <p:nvSpPr>
          <p:cNvPr id="27" name="21 Rectángulo">
            <a:extLst>
              <a:ext uri="{FF2B5EF4-FFF2-40B4-BE49-F238E27FC236}">
                <a16:creationId xmlns:a16="http://schemas.microsoft.com/office/drawing/2014/main" id="{7358C948-FD5D-4090-B980-05CFACB5DC70}"/>
              </a:ext>
            </a:extLst>
          </p:cNvPr>
          <p:cNvSpPr/>
          <p:nvPr/>
        </p:nvSpPr>
        <p:spPr>
          <a:xfrm>
            <a:off x="827584" y="2074783"/>
            <a:ext cx="4824536" cy="2708434"/>
          </a:xfrm>
          <a:prstGeom prst="rect">
            <a:avLst/>
          </a:prstGeom>
        </p:spPr>
        <p:txBody>
          <a:bodyPr wrap="square">
            <a:spAutoFit/>
          </a:bodyPr>
          <a:lstStyle/>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1. Visión General</a:t>
            </a:r>
          </a:p>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2. Perfiles de usuarios</a:t>
            </a:r>
          </a:p>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3. Documentos</a:t>
            </a:r>
          </a:p>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4. Piezas</a:t>
            </a:r>
          </a:p>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5. Consultas</a:t>
            </a:r>
          </a:p>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6. Ruegos y Preguntas</a:t>
            </a:r>
          </a:p>
        </p:txBody>
      </p:sp>
      <p:sp>
        <p:nvSpPr>
          <p:cNvPr id="3" name="Marcador de número de diapositiva 2">
            <a:extLst>
              <a:ext uri="{FF2B5EF4-FFF2-40B4-BE49-F238E27FC236}">
                <a16:creationId xmlns:a16="http://schemas.microsoft.com/office/drawing/2014/main" id="{8B163EE2-E93D-9AAF-4D02-F5E4DFCC584B}"/>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2</a:t>
            </a:fld>
            <a:endParaRPr lang="es-ES" dirty="0">
              <a:solidFill>
                <a:srgbClr val="323C47">
                  <a:tint val="75000"/>
                </a:srgbClr>
              </a:solidFill>
            </a:endParaRPr>
          </a:p>
        </p:txBody>
      </p:sp>
    </p:spTree>
    <p:extLst>
      <p:ext uri="{BB962C8B-B14F-4D97-AF65-F5344CB8AC3E}">
        <p14:creationId xmlns:p14="http://schemas.microsoft.com/office/powerpoint/2010/main" val="14823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666BC2E-41F4-4F12-B377-7F50EE952B4A}"/>
              </a:ext>
            </a:extLst>
          </p:cNvPr>
          <p:cNvSpPr>
            <a:spLocks noGrp="1"/>
          </p:cNvSpPr>
          <p:nvPr>
            <p:ph type="title"/>
          </p:nvPr>
        </p:nvSpPr>
        <p:spPr/>
        <p:txBody>
          <a:bodyPr/>
          <a:lstStyle/>
          <a:p>
            <a:r>
              <a:rPr lang="es-ES" dirty="0"/>
              <a:t>6. Consultas / Listados</a:t>
            </a:r>
          </a:p>
        </p:txBody>
      </p:sp>
      <p:sp>
        <p:nvSpPr>
          <p:cNvPr id="5" name="Marcador de número de diapositiva 4">
            <a:extLst>
              <a:ext uri="{FF2B5EF4-FFF2-40B4-BE49-F238E27FC236}">
                <a16:creationId xmlns:a16="http://schemas.microsoft.com/office/drawing/2014/main" id="{B8E6AFD5-CEF6-4BB8-AB06-EA1DA1502D6E}"/>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20</a:t>
            </a:fld>
            <a:endParaRPr lang="es-ES" dirty="0">
              <a:solidFill>
                <a:srgbClr val="323C47">
                  <a:tint val="75000"/>
                </a:srgbClr>
              </a:solidFill>
            </a:endParaRPr>
          </a:p>
        </p:txBody>
      </p:sp>
      <p:grpSp>
        <p:nvGrpSpPr>
          <p:cNvPr id="6" name="Grupo 5">
            <a:extLst>
              <a:ext uri="{FF2B5EF4-FFF2-40B4-BE49-F238E27FC236}">
                <a16:creationId xmlns:a16="http://schemas.microsoft.com/office/drawing/2014/main" id="{2D6F0A62-22B6-453B-8435-34556A04D064}"/>
              </a:ext>
            </a:extLst>
          </p:cNvPr>
          <p:cNvGrpSpPr/>
          <p:nvPr/>
        </p:nvGrpSpPr>
        <p:grpSpPr>
          <a:xfrm>
            <a:off x="3979789" y="933700"/>
            <a:ext cx="1080120" cy="1008112"/>
            <a:chOff x="4038040" y="1331078"/>
            <a:chExt cx="1080120" cy="1008112"/>
          </a:xfrm>
        </p:grpSpPr>
        <p:sp>
          <p:nvSpPr>
            <p:cNvPr id="7" name="Elipse 6">
              <a:extLst>
                <a:ext uri="{FF2B5EF4-FFF2-40B4-BE49-F238E27FC236}">
                  <a16:creationId xmlns:a16="http://schemas.microsoft.com/office/drawing/2014/main" id="{3786BB40-6584-48FA-A76A-A786585523BF}"/>
                </a:ext>
              </a:extLst>
            </p:cNvPr>
            <p:cNvSpPr/>
            <p:nvPr/>
          </p:nvSpPr>
          <p:spPr>
            <a:xfrm>
              <a:off x="4038040" y="1331078"/>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latin typeface="Arial Narrow" panose="020B0606020202030204" pitchFamily="34" charset="0"/>
              </a:endParaRPr>
            </a:p>
          </p:txBody>
        </p:sp>
        <p:sp>
          <p:nvSpPr>
            <p:cNvPr id="8" name="CuadroTexto 4">
              <a:extLst>
                <a:ext uri="{FF2B5EF4-FFF2-40B4-BE49-F238E27FC236}">
                  <a16:creationId xmlns:a16="http://schemas.microsoft.com/office/drawing/2014/main" id="{45DB7EF2-4E2B-4522-A3AA-0F08E0F2EFA0}"/>
                </a:ext>
              </a:extLst>
            </p:cNvPr>
            <p:cNvSpPr txBox="1"/>
            <p:nvPr/>
          </p:nvSpPr>
          <p:spPr>
            <a:xfrm>
              <a:off x="4232803" y="1900482"/>
              <a:ext cx="678391" cy="400110"/>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00" dirty="0">
                  <a:latin typeface="Arial Narrow" panose="020B0606020202030204" pitchFamily="34" charset="0"/>
                </a:rPr>
                <a:t>Consultas </a:t>
              </a:r>
            </a:p>
            <a:p>
              <a:pPr algn="ctr"/>
              <a:endParaRPr lang="es-ES" sz="1000" dirty="0">
                <a:latin typeface="Arial Narrow" panose="020B0606020202030204" pitchFamily="34" charset="0"/>
              </a:endParaRPr>
            </a:p>
          </p:txBody>
        </p:sp>
        <p:pic>
          <p:nvPicPr>
            <p:cNvPr id="9" name="Gráfico 24" descr="Carpeta">
              <a:extLst>
                <a:ext uri="{FF2B5EF4-FFF2-40B4-BE49-F238E27FC236}">
                  <a16:creationId xmlns:a16="http://schemas.microsoft.com/office/drawing/2014/main" id="{A563A600-0282-4B72-B710-BACB1E1884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36319" y="1375677"/>
              <a:ext cx="687761" cy="687761"/>
            </a:xfrm>
            <a:prstGeom prst="rect">
              <a:avLst/>
            </a:prstGeom>
          </p:spPr>
        </p:pic>
      </p:grpSp>
      <p:cxnSp>
        <p:nvCxnSpPr>
          <p:cNvPr id="10" name="Conector recto 9">
            <a:extLst>
              <a:ext uri="{FF2B5EF4-FFF2-40B4-BE49-F238E27FC236}">
                <a16:creationId xmlns:a16="http://schemas.microsoft.com/office/drawing/2014/main" id="{274506F8-8ACB-4190-8F4D-1B103B3E381C}"/>
              </a:ext>
            </a:extLst>
          </p:cNvPr>
          <p:cNvCxnSpPr>
            <a:cxnSpLocks/>
          </p:cNvCxnSpPr>
          <p:nvPr/>
        </p:nvCxnSpPr>
        <p:spPr>
          <a:xfrm>
            <a:off x="4513747" y="1941812"/>
            <a:ext cx="0" cy="40213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F9DD3ADA-ACD7-4E74-B3AF-981C2418EDAD}"/>
              </a:ext>
            </a:extLst>
          </p:cNvPr>
          <p:cNvCxnSpPr>
            <a:cxnSpLocks/>
          </p:cNvCxnSpPr>
          <p:nvPr/>
        </p:nvCxnSpPr>
        <p:spPr>
          <a:xfrm>
            <a:off x="2727305" y="2852936"/>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B3CF0A03-6232-4290-A9B4-928063BF807E}"/>
              </a:ext>
            </a:extLst>
          </p:cNvPr>
          <p:cNvSpPr txBox="1"/>
          <p:nvPr/>
        </p:nvSpPr>
        <p:spPr>
          <a:xfrm>
            <a:off x="3486681" y="2301161"/>
            <a:ext cx="919296" cy="400110"/>
          </a:xfrm>
          <a:prstGeom prst="rect">
            <a:avLst/>
          </a:prstGeom>
          <a:noFill/>
        </p:spPr>
        <p:txBody>
          <a:bodyPr wrap="square" rtlCol="0">
            <a:spAutoFit/>
          </a:bodyPr>
          <a:lstStyle/>
          <a:p>
            <a:r>
              <a:rPr lang="es-ES" sz="2000" b="1" dirty="0">
                <a:latin typeface="Arial Narrow" panose="020B0606020202030204" pitchFamily="34" charset="0"/>
              </a:rPr>
              <a:t>Cajas</a:t>
            </a:r>
          </a:p>
        </p:txBody>
      </p:sp>
      <p:cxnSp>
        <p:nvCxnSpPr>
          <p:cNvPr id="16" name="Conector recto 15">
            <a:extLst>
              <a:ext uri="{FF2B5EF4-FFF2-40B4-BE49-F238E27FC236}">
                <a16:creationId xmlns:a16="http://schemas.microsoft.com/office/drawing/2014/main" id="{CCE472D9-5374-4D57-9E29-CF120BAF0AC1}"/>
              </a:ext>
            </a:extLst>
          </p:cNvPr>
          <p:cNvCxnSpPr>
            <a:cxnSpLocks/>
          </p:cNvCxnSpPr>
          <p:nvPr/>
        </p:nvCxnSpPr>
        <p:spPr>
          <a:xfrm>
            <a:off x="4509736" y="3457940"/>
            <a:ext cx="2582544"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1E31D753-75DC-4FA3-917A-9CC8A5D810D8}"/>
              </a:ext>
            </a:extLst>
          </p:cNvPr>
          <p:cNvSpPr txBox="1"/>
          <p:nvPr/>
        </p:nvSpPr>
        <p:spPr>
          <a:xfrm>
            <a:off x="4509736" y="3005650"/>
            <a:ext cx="2446495" cy="400110"/>
          </a:xfrm>
          <a:prstGeom prst="rect">
            <a:avLst/>
          </a:prstGeom>
          <a:noFill/>
        </p:spPr>
        <p:txBody>
          <a:bodyPr wrap="square" rtlCol="0">
            <a:spAutoFit/>
          </a:bodyPr>
          <a:lstStyle/>
          <a:p>
            <a:r>
              <a:rPr lang="es-ES" sz="2000" b="1" dirty="0">
                <a:latin typeface="Arial Narrow" panose="020B0606020202030204" pitchFamily="34" charset="0"/>
              </a:rPr>
              <a:t>Documentos / Escritos </a:t>
            </a:r>
          </a:p>
        </p:txBody>
      </p:sp>
      <p:cxnSp>
        <p:nvCxnSpPr>
          <p:cNvPr id="23" name="Conector recto 22">
            <a:extLst>
              <a:ext uri="{FF2B5EF4-FFF2-40B4-BE49-F238E27FC236}">
                <a16:creationId xmlns:a16="http://schemas.microsoft.com/office/drawing/2014/main" id="{47E904B1-2086-4578-A760-8CF122347190}"/>
              </a:ext>
            </a:extLst>
          </p:cNvPr>
          <p:cNvCxnSpPr>
            <a:cxnSpLocks/>
          </p:cNvCxnSpPr>
          <p:nvPr/>
        </p:nvCxnSpPr>
        <p:spPr>
          <a:xfrm>
            <a:off x="2765700" y="4374176"/>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1058F243-EFD9-4BEF-A995-15B43DD846E5}"/>
              </a:ext>
            </a:extLst>
          </p:cNvPr>
          <p:cNvSpPr txBox="1"/>
          <p:nvPr/>
        </p:nvSpPr>
        <p:spPr>
          <a:xfrm>
            <a:off x="2991583" y="3963845"/>
            <a:ext cx="1414394" cy="400110"/>
          </a:xfrm>
          <a:prstGeom prst="rect">
            <a:avLst/>
          </a:prstGeom>
          <a:noFill/>
        </p:spPr>
        <p:txBody>
          <a:bodyPr wrap="square" rtlCol="0">
            <a:spAutoFit/>
          </a:bodyPr>
          <a:lstStyle/>
          <a:p>
            <a:pPr algn="r"/>
            <a:r>
              <a:rPr lang="es-ES" sz="2000" b="1" dirty="0">
                <a:latin typeface="Arial Narrow" panose="020B0606020202030204" pitchFamily="34" charset="0"/>
              </a:rPr>
              <a:t>Peticiones</a:t>
            </a:r>
          </a:p>
        </p:txBody>
      </p:sp>
      <p:sp>
        <p:nvSpPr>
          <p:cNvPr id="25" name="CuadroTexto 24">
            <a:extLst>
              <a:ext uri="{FF2B5EF4-FFF2-40B4-BE49-F238E27FC236}">
                <a16:creationId xmlns:a16="http://schemas.microsoft.com/office/drawing/2014/main" id="{90C279A9-79FD-44B4-A8FA-6D843E18BE81}"/>
              </a:ext>
            </a:extLst>
          </p:cNvPr>
          <p:cNvSpPr txBox="1"/>
          <p:nvPr/>
        </p:nvSpPr>
        <p:spPr>
          <a:xfrm>
            <a:off x="4499798" y="4573942"/>
            <a:ext cx="1288294" cy="400110"/>
          </a:xfrm>
          <a:prstGeom prst="rect">
            <a:avLst/>
          </a:prstGeom>
          <a:noFill/>
        </p:spPr>
        <p:txBody>
          <a:bodyPr wrap="square" rtlCol="0">
            <a:spAutoFit/>
          </a:bodyPr>
          <a:lstStyle/>
          <a:p>
            <a:pPr algn="r"/>
            <a:r>
              <a:rPr lang="es-ES" sz="2000" b="1" dirty="0">
                <a:latin typeface="Arial Narrow" panose="020B0606020202030204" pitchFamily="34" charset="0"/>
              </a:rPr>
              <a:t>Préstamos</a:t>
            </a:r>
          </a:p>
        </p:txBody>
      </p:sp>
      <p:sp>
        <p:nvSpPr>
          <p:cNvPr id="26" name="CuadroTexto 25">
            <a:extLst>
              <a:ext uri="{FF2B5EF4-FFF2-40B4-BE49-F238E27FC236}">
                <a16:creationId xmlns:a16="http://schemas.microsoft.com/office/drawing/2014/main" id="{84B38A49-8483-42DD-A9A5-C92BB866167F}"/>
              </a:ext>
            </a:extLst>
          </p:cNvPr>
          <p:cNvSpPr txBox="1"/>
          <p:nvPr/>
        </p:nvSpPr>
        <p:spPr>
          <a:xfrm>
            <a:off x="1569126" y="5240144"/>
            <a:ext cx="2892471" cy="400110"/>
          </a:xfrm>
          <a:prstGeom prst="rect">
            <a:avLst/>
          </a:prstGeom>
          <a:noFill/>
        </p:spPr>
        <p:txBody>
          <a:bodyPr wrap="square" rtlCol="0">
            <a:spAutoFit/>
          </a:bodyPr>
          <a:lstStyle/>
          <a:p>
            <a:pPr algn="r"/>
            <a:r>
              <a:rPr lang="es-ES" sz="2000" b="1" dirty="0">
                <a:latin typeface="Arial Narrow" panose="020B0606020202030204" pitchFamily="34" charset="0"/>
              </a:rPr>
              <a:t>Solicitud Devoluciones</a:t>
            </a:r>
          </a:p>
        </p:txBody>
      </p:sp>
      <p:cxnSp>
        <p:nvCxnSpPr>
          <p:cNvPr id="27" name="Conector recto 26">
            <a:extLst>
              <a:ext uri="{FF2B5EF4-FFF2-40B4-BE49-F238E27FC236}">
                <a16:creationId xmlns:a16="http://schemas.microsoft.com/office/drawing/2014/main" id="{F2102417-8828-4E79-B743-A9F5218C2C8E}"/>
              </a:ext>
            </a:extLst>
          </p:cNvPr>
          <p:cNvCxnSpPr>
            <a:cxnSpLocks/>
          </p:cNvCxnSpPr>
          <p:nvPr/>
        </p:nvCxnSpPr>
        <p:spPr>
          <a:xfrm>
            <a:off x="2771800" y="5657619"/>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72DD23BA-CD34-44AB-BBC5-D4B2DAA8B284}"/>
              </a:ext>
            </a:extLst>
          </p:cNvPr>
          <p:cNvCxnSpPr>
            <a:cxnSpLocks/>
          </p:cNvCxnSpPr>
          <p:nvPr/>
        </p:nvCxnSpPr>
        <p:spPr>
          <a:xfrm>
            <a:off x="4461597" y="4974052"/>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pic>
        <p:nvPicPr>
          <p:cNvPr id="29" name="Imagen 28">
            <a:extLst>
              <a:ext uri="{FF2B5EF4-FFF2-40B4-BE49-F238E27FC236}">
                <a16:creationId xmlns:a16="http://schemas.microsoft.com/office/drawing/2014/main" id="{43463CE4-BC88-45D8-BC75-7E047F41A35E}"/>
              </a:ext>
            </a:extLst>
          </p:cNvPr>
          <p:cNvPicPr>
            <a:picLocks noChangeAspect="1"/>
          </p:cNvPicPr>
          <p:nvPr/>
        </p:nvPicPr>
        <p:blipFill>
          <a:blip r:embed="rId4"/>
          <a:stretch>
            <a:fillRect/>
          </a:stretch>
        </p:blipFill>
        <p:spPr>
          <a:xfrm>
            <a:off x="5143945" y="908720"/>
            <a:ext cx="2952750" cy="371475"/>
          </a:xfrm>
          <a:prstGeom prst="rect">
            <a:avLst/>
          </a:prstGeom>
        </p:spPr>
      </p:pic>
      <p:pic>
        <p:nvPicPr>
          <p:cNvPr id="30" name="Imagen 29">
            <a:extLst>
              <a:ext uri="{FF2B5EF4-FFF2-40B4-BE49-F238E27FC236}">
                <a16:creationId xmlns:a16="http://schemas.microsoft.com/office/drawing/2014/main" id="{8B411365-EFBA-4D8B-8360-F262BE729CCF}"/>
              </a:ext>
            </a:extLst>
          </p:cNvPr>
          <p:cNvPicPr>
            <a:picLocks noChangeAspect="1"/>
          </p:cNvPicPr>
          <p:nvPr/>
        </p:nvPicPr>
        <p:blipFill>
          <a:blip r:embed="rId5"/>
          <a:stretch>
            <a:fillRect/>
          </a:stretch>
        </p:blipFill>
        <p:spPr>
          <a:xfrm>
            <a:off x="5160413" y="1280966"/>
            <a:ext cx="1276350" cy="428625"/>
          </a:xfrm>
          <a:prstGeom prst="rect">
            <a:avLst/>
          </a:prstGeom>
        </p:spPr>
      </p:pic>
      <p:sp>
        <p:nvSpPr>
          <p:cNvPr id="31" name="CuadroTexto 30">
            <a:extLst>
              <a:ext uri="{FF2B5EF4-FFF2-40B4-BE49-F238E27FC236}">
                <a16:creationId xmlns:a16="http://schemas.microsoft.com/office/drawing/2014/main" id="{E5D25ABB-A0DC-40D5-AD53-C09724572016}"/>
              </a:ext>
            </a:extLst>
          </p:cNvPr>
          <p:cNvSpPr txBox="1"/>
          <p:nvPr/>
        </p:nvSpPr>
        <p:spPr>
          <a:xfrm>
            <a:off x="4527503" y="3510104"/>
            <a:ext cx="2835687" cy="400110"/>
          </a:xfrm>
          <a:prstGeom prst="rect">
            <a:avLst/>
          </a:prstGeom>
          <a:noFill/>
        </p:spPr>
        <p:txBody>
          <a:bodyPr wrap="square" rtlCol="0">
            <a:spAutoFit/>
          </a:bodyPr>
          <a:lstStyle/>
          <a:p>
            <a:r>
              <a:rPr lang="es-ES" sz="2000" b="1" dirty="0">
                <a:latin typeface="Arial Narrow" panose="020B0606020202030204" pitchFamily="34" charset="0"/>
              </a:rPr>
              <a:t>Piezas / Objetos / Efectos </a:t>
            </a:r>
          </a:p>
        </p:txBody>
      </p:sp>
    </p:spTree>
    <p:extLst>
      <p:ext uri="{BB962C8B-B14F-4D97-AF65-F5344CB8AC3E}">
        <p14:creationId xmlns:p14="http://schemas.microsoft.com/office/powerpoint/2010/main" val="2403847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 Llamada ovalada">
            <a:extLst>
              <a:ext uri="{FF2B5EF4-FFF2-40B4-BE49-F238E27FC236}">
                <a16:creationId xmlns:a16="http://schemas.microsoft.com/office/drawing/2014/main" id="{F6A25D0D-2099-4F7D-BD83-5B88B2B661B9}"/>
              </a:ext>
            </a:extLst>
          </p:cNvPr>
          <p:cNvSpPr/>
          <p:nvPr/>
        </p:nvSpPr>
        <p:spPr>
          <a:xfrm>
            <a:off x="1294975" y="2625166"/>
            <a:ext cx="3224239" cy="2160240"/>
          </a:xfrm>
          <a:prstGeom prst="wedgeEllipseCallout">
            <a:avLst/>
          </a:prstGeom>
          <a:solidFill>
            <a:schemeClr val="accent1"/>
          </a:solidFill>
          <a:ln w="25400" cap="flat" cmpd="sng" algn="ctr">
            <a:noFill/>
            <a:prstDash val="solid"/>
          </a:ln>
          <a:effectLst/>
        </p:spPr>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23" name="4 Llamada ovalada">
            <a:extLst>
              <a:ext uri="{FF2B5EF4-FFF2-40B4-BE49-F238E27FC236}">
                <a16:creationId xmlns:a16="http://schemas.microsoft.com/office/drawing/2014/main" id="{CBD0A988-BBF7-48C7-9BA4-1CBF6AD6766E}"/>
              </a:ext>
            </a:extLst>
          </p:cNvPr>
          <p:cNvSpPr/>
          <p:nvPr/>
        </p:nvSpPr>
        <p:spPr>
          <a:xfrm>
            <a:off x="3491880" y="1196752"/>
            <a:ext cx="4176465" cy="2798231"/>
          </a:xfrm>
          <a:prstGeom prst="wedgeEllipseCallout">
            <a:avLst>
              <a:gd name="adj1" fmla="val 19019"/>
              <a:gd name="adj2" fmla="val 72046"/>
            </a:avLst>
          </a:prstGeom>
          <a:solidFill>
            <a:schemeClr val="tx2"/>
          </a:solidFill>
          <a:ln w="25400" cap="flat" cmpd="sng" algn="ctr">
            <a:noFill/>
            <a:prstDash val="solid"/>
          </a:ln>
          <a:effectLst/>
        </p:spPr>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24" name="5 Llamada ovalada">
            <a:extLst>
              <a:ext uri="{FF2B5EF4-FFF2-40B4-BE49-F238E27FC236}">
                <a16:creationId xmlns:a16="http://schemas.microsoft.com/office/drawing/2014/main" id="{D02787D9-5E98-44A8-9940-FFC3EBBFC03E}"/>
              </a:ext>
            </a:extLst>
          </p:cNvPr>
          <p:cNvSpPr/>
          <p:nvPr/>
        </p:nvSpPr>
        <p:spPr>
          <a:xfrm>
            <a:off x="3491882" y="3895678"/>
            <a:ext cx="2655912" cy="1779461"/>
          </a:xfrm>
          <a:prstGeom prst="wedgeEllipseCallout">
            <a:avLst/>
          </a:prstGeom>
          <a:solidFill>
            <a:schemeClr val="tx2">
              <a:lumMod val="75000"/>
            </a:schemeClr>
          </a:solidFill>
          <a:ln w="25400" cap="flat" cmpd="sng" algn="ctr">
            <a:noFill/>
            <a:prstDash val="solid"/>
          </a:ln>
          <a:effectLst/>
        </p:spPr>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25" name="6 CuadroTexto">
            <a:extLst>
              <a:ext uri="{FF2B5EF4-FFF2-40B4-BE49-F238E27FC236}">
                <a16:creationId xmlns:a16="http://schemas.microsoft.com/office/drawing/2014/main" id="{8A952D0C-2DC5-4DE2-ADD3-387F3C3B38BF}"/>
              </a:ext>
            </a:extLst>
          </p:cNvPr>
          <p:cNvSpPr txBox="1"/>
          <p:nvPr/>
        </p:nvSpPr>
        <p:spPr>
          <a:xfrm>
            <a:off x="5076056" y="1214170"/>
            <a:ext cx="2088232" cy="264687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16600" b="1" dirty="0">
                <a:solidFill>
                  <a:srgbClr val="FFFFFF"/>
                </a:solidFill>
                <a:latin typeface="+mj-lt"/>
              </a:rPr>
              <a:t>?</a:t>
            </a:r>
            <a:endParaRPr lang="en-US" sz="16600" b="1" dirty="0">
              <a:solidFill>
                <a:srgbClr val="FFFFFF"/>
              </a:solidFill>
              <a:latin typeface="+mj-lt"/>
            </a:endParaRPr>
          </a:p>
        </p:txBody>
      </p:sp>
      <p:sp>
        <p:nvSpPr>
          <p:cNvPr id="26" name="7 CuadroTexto">
            <a:extLst>
              <a:ext uri="{FF2B5EF4-FFF2-40B4-BE49-F238E27FC236}">
                <a16:creationId xmlns:a16="http://schemas.microsoft.com/office/drawing/2014/main" id="{5E48878C-5D1F-485E-985C-1A2B95D0D041}"/>
              </a:ext>
            </a:extLst>
          </p:cNvPr>
          <p:cNvSpPr txBox="1"/>
          <p:nvPr/>
        </p:nvSpPr>
        <p:spPr>
          <a:xfrm>
            <a:off x="2483768" y="2791088"/>
            <a:ext cx="1296144" cy="186204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11500" b="1" dirty="0">
                <a:solidFill>
                  <a:srgbClr val="FFFFFF"/>
                </a:solidFill>
                <a:latin typeface="+mj-lt"/>
              </a:rPr>
              <a:t>?</a:t>
            </a:r>
            <a:endParaRPr lang="en-US" sz="11500" b="1" dirty="0">
              <a:solidFill>
                <a:srgbClr val="FFFFFF"/>
              </a:solidFill>
              <a:latin typeface="+mj-lt"/>
            </a:endParaRPr>
          </a:p>
        </p:txBody>
      </p:sp>
      <p:sp>
        <p:nvSpPr>
          <p:cNvPr id="27" name="8 CuadroTexto">
            <a:extLst>
              <a:ext uri="{FF2B5EF4-FFF2-40B4-BE49-F238E27FC236}">
                <a16:creationId xmlns:a16="http://schemas.microsoft.com/office/drawing/2014/main" id="{1AD98D97-816B-4FE2-83F4-6B3C94B57355}"/>
              </a:ext>
            </a:extLst>
          </p:cNvPr>
          <p:cNvSpPr txBox="1"/>
          <p:nvPr/>
        </p:nvSpPr>
        <p:spPr>
          <a:xfrm>
            <a:off x="4499992" y="4070680"/>
            <a:ext cx="1296144" cy="144655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8800" b="1" dirty="0">
                <a:solidFill>
                  <a:srgbClr val="FFFFFF"/>
                </a:solidFill>
                <a:latin typeface="+mj-lt"/>
              </a:rPr>
              <a:t>?</a:t>
            </a:r>
            <a:endParaRPr lang="en-US" sz="8800" b="1" dirty="0">
              <a:solidFill>
                <a:srgbClr val="FFFFFF"/>
              </a:solidFill>
              <a:latin typeface="+mj-lt"/>
            </a:endParaRPr>
          </a:p>
        </p:txBody>
      </p:sp>
      <p:sp>
        <p:nvSpPr>
          <p:cNvPr id="2" name="Título 3">
            <a:extLst>
              <a:ext uri="{FF2B5EF4-FFF2-40B4-BE49-F238E27FC236}">
                <a16:creationId xmlns:a16="http://schemas.microsoft.com/office/drawing/2014/main" id="{0FCFE4E2-3777-08B1-55C4-4D5629DE90EE}"/>
              </a:ext>
            </a:extLst>
          </p:cNvPr>
          <p:cNvSpPr>
            <a:spLocks noGrp="1"/>
          </p:cNvSpPr>
          <p:nvPr>
            <p:ph type="title"/>
          </p:nvPr>
        </p:nvSpPr>
        <p:spPr>
          <a:xfrm>
            <a:off x="59634" y="0"/>
            <a:ext cx="8865122" cy="548680"/>
          </a:xfrm>
        </p:spPr>
        <p:txBody>
          <a:bodyPr>
            <a:normAutofit/>
          </a:bodyPr>
          <a:lstStyle/>
          <a:p>
            <a:r>
              <a:rPr lang="es-ES" sz="2400" dirty="0"/>
              <a:t>8. Ruegos y Preguntas</a:t>
            </a:r>
          </a:p>
        </p:txBody>
      </p:sp>
      <p:sp>
        <p:nvSpPr>
          <p:cNvPr id="3" name="Marcador de número de diapositiva 2">
            <a:extLst>
              <a:ext uri="{FF2B5EF4-FFF2-40B4-BE49-F238E27FC236}">
                <a16:creationId xmlns:a16="http://schemas.microsoft.com/office/drawing/2014/main" id="{7E35668B-B088-B990-47BF-5C43B5EC9BCB}"/>
              </a:ext>
            </a:extLst>
          </p:cNvPr>
          <p:cNvSpPr>
            <a:spLocks noGrp="1"/>
          </p:cNvSpPr>
          <p:nvPr>
            <p:ph type="sldNum" sz="quarter" idx="12"/>
          </p:nvPr>
        </p:nvSpPr>
        <p:spPr/>
        <p:txBody>
          <a:bodyPr/>
          <a:lstStyle/>
          <a:p>
            <a:fld id="{F72BFCD6-C37F-4D4F-B6AD-71D3A36D527F}" type="slidenum">
              <a:rPr lang="es-ES" smtClean="0"/>
              <a:pPr/>
              <a:t>21</a:t>
            </a:fld>
            <a:endParaRPr lang="es-ES" dirty="0"/>
          </a:p>
        </p:txBody>
      </p:sp>
    </p:spTree>
    <p:extLst>
      <p:ext uri="{BB962C8B-B14F-4D97-AF65-F5344CB8AC3E}">
        <p14:creationId xmlns:p14="http://schemas.microsoft.com/office/powerpoint/2010/main" val="17520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texto">
            <a:extLst>
              <a:ext uri="{FF2B5EF4-FFF2-40B4-BE49-F238E27FC236}">
                <a16:creationId xmlns:a16="http://schemas.microsoft.com/office/drawing/2014/main" id="{D77EB1B5-E57D-4AED-829B-7FD7BAC2C7B0}"/>
              </a:ext>
            </a:extLst>
          </p:cNvPr>
          <p:cNvSpPr txBox="1">
            <a:spLocks/>
          </p:cNvSpPr>
          <p:nvPr/>
        </p:nvSpPr>
        <p:spPr>
          <a:xfrm>
            <a:off x="1045825" y="1196752"/>
            <a:ext cx="5088136" cy="364246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40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7000"/>
              </a:lnSpc>
              <a:defRPr/>
            </a:pPr>
            <a:r>
              <a:rPr lang="es-ES" sz="7200" b="1" dirty="0">
                <a:solidFill>
                  <a:schemeClr val="bg1"/>
                </a:solidFill>
                <a:latin typeface="+mj-lt"/>
                <a:cs typeface="Arial" panose="020B0604020202020204" pitchFamily="34" charset="0"/>
              </a:rPr>
              <a:t>Gracias por su atención</a:t>
            </a:r>
          </a:p>
        </p:txBody>
      </p:sp>
      <p:sp>
        <p:nvSpPr>
          <p:cNvPr id="3" name="Subtitle 9">
            <a:extLst>
              <a:ext uri="{FF2B5EF4-FFF2-40B4-BE49-F238E27FC236}">
                <a16:creationId xmlns:a16="http://schemas.microsoft.com/office/drawing/2014/main" id="{353DF553-701E-4A90-A766-DE67E6EFD1B0}"/>
              </a:ext>
            </a:extLst>
          </p:cNvPr>
          <p:cNvSpPr txBox="1">
            <a:spLocks/>
          </p:cNvSpPr>
          <p:nvPr/>
        </p:nvSpPr>
        <p:spPr bwMode="auto">
          <a:xfrm>
            <a:off x="1043608" y="3017984"/>
            <a:ext cx="5937890" cy="15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lnSpc>
                <a:spcPct val="90000"/>
              </a:lnSpc>
              <a:buClr>
                <a:schemeClr val="bg2"/>
              </a:buClr>
              <a:buFont typeface="Wingdings" pitchFamily="2" charset="2"/>
              <a:buNone/>
            </a:pPr>
            <a:endParaRPr lang="es-ES" sz="2000" b="1" dirty="0">
              <a:solidFill>
                <a:schemeClr val="bg1"/>
              </a:solidFill>
              <a:latin typeface="+mj-lt"/>
              <a:cs typeface="Kartika" panose="02020503030404060203" pitchFamily="18" charset="0"/>
            </a:endParaRPr>
          </a:p>
          <a:p>
            <a:pPr eaLnBrk="1" hangingPunct="1">
              <a:lnSpc>
                <a:spcPct val="90000"/>
              </a:lnSpc>
              <a:buClr>
                <a:schemeClr val="bg2"/>
              </a:buClr>
            </a:pPr>
            <a:r>
              <a:rPr lang="es-ES_tradnl" sz="2000" b="1" dirty="0">
                <a:solidFill>
                  <a:schemeClr val="bg1"/>
                </a:solidFill>
                <a:latin typeface="+mj-lt"/>
                <a:cs typeface="Kartika" panose="02020503030404060203" pitchFamily="18" charset="0"/>
              </a:rPr>
              <a:t>Francisco Javier Montejo Cabrero</a:t>
            </a:r>
            <a:endParaRPr lang="es-ES_tradnl" sz="1800" b="1" dirty="0">
              <a:solidFill>
                <a:schemeClr val="bg1"/>
              </a:solidFill>
              <a:latin typeface="+mj-lt"/>
              <a:cs typeface="Kartika" panose="02020503030404060203" pitchFamily="18" charset="0"/>
            </a:endParaRPr>
          </a:p>
          <a:p>
            <a:pPr eaLnBrk="1" hangingPunct="1">
              <a:lnSpc>
                <a:spcPct val="90000"/>
              </a:lnSpc>
              <a:buClr>
                <a:schemeClr val="bg2"/>
              </a:buClr>
            </a:pPr>
            <a:r>
              <a:rPr lang="es-ES" sz="1800" dirty="0">
                <a:solidFill>
                  <a:schemeClr val="bg1"/>
                </a:solidFill>
                <a:latin typeface="+mj-lt"/>
                <a:cs typeface="Kartika" panose="02020503030404060203" pitchFamily="18" charset="0"/>
              </a:rPr>
              <a:t>javier.montejo@mju.es </a:t>
            </a:r>
            <a:endParaRPr lang="es-ES_tradnl" sz="1800" dirty="0">
              <a:solidFill>
                <a:schemeClr val="bg1"/>
              </a:solidFill>
              <a:latin typeface="+mj-lt"/>
              <a:cs typeface="Kartika" panose="02020503030404060203" pitchFamily="18" charset="0"/>
            </a:endParaRPr>
          </a:p>
          <a:p>
            <a:pPr eaLnBrk="1" hangingPunct="1">
              <a:lnSpc>
                <a:spcPct val="90000"/>
              </a:lnSpc>
              <a:buClr>
                <a:schemeClr val="bg2"/>
              </a:buClr>
              <a:buFont typeface="Wingdings" pitchFamily="2" charset="2"/>
              <a:buNone/>
            </a:pPr>
            <a:endParaRPr lang="es-ES" sz="1800" dirty="0">
              <a:solidFill>
                <a:schemeClr val="bg1"/>
              </a:solidFill>
              <a:latin typeface="+mj-lt"/>
              <a:cs typeface="Kartika" panose="02020503030404060203" pitchFamily="18" charset="0"/>
            </a:endParaRPr>
          </a:p>
          <a:p>
            <a:pPr eaLnBrk="1" hangingPunct="1">
              <a:lnSpc>
                <a:spcPct val="90000"/>
              </a:lnSpc>
              <a:buClr>
                <a:schemeClr val="bg2"/>
              </a:buClr>
            </a:pPr>
            <a:r>
              <a:rPr lang="es-ES_tradnl" sz="2000" b="1" dirty="0">
                <a:solidFill>
                  <a:schemeClr val="bg1"/>
                </a:solidFill>
                <a:latin typeface="+mj-lt"/>
                <a:cs typeface="Kartika" panose="02020503030404060203" pitchFamily="18" charset="0"/>
              </a:rPr>
              <a:t>Laura García Alhambra</a:t>
            </a:r>
          </a:p>
          <a:p>
            <a:pPr eaLnBrk="1" hangingPunct="1">
              <a:lnSpc>
                <a:spcPct val="90000"/>
              </a:lnSpc>
              <a:buClr>
                <a:schemeClr val="bg2"/>
              </a:buClr>
            </a:pPr>
            <a:r>
              <a:rPr lang="es-ES" sz="2000" dirty="0">
                <a:solidFill>
                  <a:schemeClr val="bg1"/>
                </a:solidFill>
                <a:latin typeface="+mj-lt"/>
                <a:cs typeface="Kartika" panose="02020503030404060203" pitchFamily="18" charset="0"/>
              </a:rPr>
              <a:t>laura.garciaalhambra@empresas.justicia.es</a:t>
            </a:r>
            <a:endParaRPr lang="es-ES_tradnl" sz="2000" dirty="0">
              <a:solidFill>
                <a:schemeClr val="bg1"/>
              </a:solidFill>
              <a:latin typeface="+mj-lt"/>
              <a:cs typeface="Kartika" panose="02020503030404060203" pitchFamily="18" charset="0"/>
            </a:endParaRPr>
          </a:p>
          <a:p>
            <a:pPr eaLnBrk="1" hangingPunct="1">
              <a:lnSpc>
                <a:spcPct val="90000"/>
              </a:lnSpc>
              <a:buClr>
                <a:schemeClr val="bg2"/>
              </a:buClr>
              <a:buFont typeface="Wingdings" pitchFamily="2" charset="2"/>
              <a:buNone/>
            </a:pPr>
            <a:endParaRPr lang="es-ES" sz="1800" dirty="0">
              <a:solidFill>
                <a:schemeClr val="bg1"/>
              </a:solidFill>
              <a:latin typeface="+mj-lt"/>
              <a:cs typeface="Kartika" panose="02020503030404060203" pitchFamily="18" charset="0"/>
            </a:endParaRPr>
          </a:p>
        </p:txBody>
      </p:sp>
      <p:sp>
        <p:nvSpPr>
          <p:cNvPr id="4" name="Marcador de número de diapositiva 3">
            <a:extLst>
              <a:ext uri="{FF2B5EF4-FFF2-40B4-BE49-F238E27FC236}">
                <a16:creationId xmlns:a16="http://schemas.microsoft.com/office/drawing/2014/main" id="{68B99F68-7CBD-443F-CD62-A95C09D87707}"/>
              </a:ext>
            </a:extLst>
          </p:cNvPr>
          <p:cNvSpPr>
            <a:spLocks noGrp="1"/>
          </p:cNvSpPr>
          <p:nvPr>
            <p:ph type="sldNum" sz="quarter" idx="4"/>
          </p:nvPr>
        </p:nvSpPr>
        <p:spPr/>
        <p:txBody>
          <a:bodyPr/>
          <a:lstStyle/>
          <a:p>
            <a:fld id="{BCECDAE5-3B81-401B-AAD2-D1C88E068655}" type="slidenum">
              <a:rPr lang="es-ES" smtClean="0"/>
              <a:pPr/>
              <a:t>22</a:t>
            </a:fld>
            <a:endParaRPr lang="es-ES" dirty="0"/>
          </a:p>
        </p:txBody>
      </p:sp>
    </p:spTree>
    <p:extLst>
      <p:ext uri="{BB962C8B-B14F-4D97-AF65-F5344CB8AC3E}">
        <p14:creationId xmlns:p14="http://schemas.microsoft.com/office/powerpoint/2010/main" val="257009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97E804A0-A9B6-4392-AE1C-7179CCBC7E7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2" name="Objeto 1" hidden="1">
                        <a:extLst>
                          <a:ext uri="{FF2B5EF4-FFF2-40B4-BE49-F238E27FC236}">
                            <a16:creationId xmlns:a16="http://schemas.microsoft.com/office/drawing/2014/main" id="{97E804A0-A9B6-4392-AE1C-7179CCBC7E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id="{B7A62177-EBE6-4352-9A1D-498C9E86E914}"/>
              </a:ext>
            </a:extLst>
          </p:cNvPr>
          <p:cNvSpPr>
            <a:spLocks noGrp="1"/>
          </p:cNvSpPr>
          <p:nvPr>
            <p:ph type="title"/>
          </p:nvPr>
        </p:nvSpPr>
        <p:spPr>
          <a:xfrm>
            <a:off x="59634" y="12697"/>
            <a:ext cx="8865122" cy="535984"/>
          </a:xfrm>
        </p:spPr>
        <p:txBody>
          <a:bodyPr>
            <a:normAutofit/>
          </a:bodyPr>
          <a:lstStyle/>
          <a:p>
            <a:r>
              <a:rPr lang="es-ES" sz="2400" dirty="0">
                <a:cs typeface="Arial" panose="020B0604020202020204" pitchFamily="34" charset="0"/>
              </a:rPr>
              <a:t>1.  Visión General</a:t>
            </a:r>
          </a:p>
        </p:txBody>
      </p:sp>
      <p:sp>
        <p:nvSpPr>
          <p:cNvPr id="5" name="Rectangle 50"/>
          <p:cNvSpPr>
            <a:spLocks noChangeArrowheads="1"/>
          </p:cNvSpPr>
          <p:nvPr/>
        </p:nvSpPr>
        <p:spPr bwMode="auto">
          <a:xfrm>
            <a:off x="2959100" y="2955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1F497D"/>
                </a:solidFill>
                <a:effectLst/>
                <a:latin typeface="Calibri" pitchFamily="34" charset="0"/>
                <a:cs typeface="Calibri" pitchFamily="34" charset="0"/>
              </a:rPr>
              <a:t> </a:t>
            </a:r>
            <a:endParaRPr kumimoji="0" lang="es-E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a:ln>
                  <a:noFill/>
                </a:ln>
                <a:solidFill>
                  <a:srgbClr val="1F497D"/>
                </a:solidFill>
                <a:effectLst/>
                <a:latin typeface="Calibri" pitchFamily="34" charset="0"/>
                <a:cs typeface="Calibri" pitchFamily="34" charset="0"/>
              </a:rPr>
              <a:t> </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27" name="21 Rectángulo">
            <a:extLst>
              <a:ext uri="{FF2B5EF4-FFF2-40B4-BE49-F238E27FC236}">
                <a16:creationId xmlns:a16="http://schemas.microsoft.com/office/drawing/2014/main" id="{7358C948-FD5D-4090-B980-05CFACB5DC70}"/>
              </a:ext>
            </a:extLst>
          </p:cNvPr>
          <p:cNvSpPr/>
          <p:nvPr/>
        </p:nvSpPr>
        <p:spPr>
          <a:xfrm>
            <a:off x="395536" y="1052736"/>
            <a:ext cx="7980669" cy="4247317"/>
          </a:xfrm>
          <a:prstGeom prst="rect">
            <a:avLst/>
          </a:prstGeom>
        </p:spPr>
        <p:txBody>
          <a:bodyPr wrap="square">
            <a:spAutoFit/>
          </a:bodyPr>
          <a:lstStyle/>
          <a:p>
            <a:pPr algn="just"/>
            <a:r>
              <a:rPr lang="es-ES" dirty="0"/>
              <a:t>La aplicación </a:t>
            </a:r>
            <a:r>
              <a:rPr lang="es-ES" dirty="0" err="1"/>
              <a:t>SArch</a:t>
            </a:r>
            <a:r>
              <a:rPr lang="es-ES" dirty="0"/>
              <a:t>, es la solución para un archivo unificado de gestión de Archivos y Piezas de convicción, con custodia externa o interna que se implantará en todas las sedes judiciales.</a:t>
            </a:r>
          </a:p>
          <a:p>
            <a:pPr algn="just"/>
            <a:endParaRPr lang="es-ES" dirty="0"/>
          </a:p>
          <a:p>
            <a:pPr algn="just"/>
            <a:r>
              <a:rPr lang="es-ES" dirty="0"/>
              <a:t>Actualmente, el Sistema de Archivo está funcionando y se sigue implantando en diversas Sedes del territorio Ministerio, tanto en la modalidad de Custodia Externa (gestión del espacio por una empresa) como en la modalidad de Custodia Interna (gestión del espacio propio por la sede judicial).</a:t>
            </a:r>
          </a:p>
          <a:p>
            <a:pPr algn="just"/>
            <a:endParaRPr lang="es-ES" dirty="0"/>
          </a:p>
          <a:p>
            <a:pPr algn="just"/>
            <a:r>
              <a:rPr lang="es-ES" dirty="0"/>
              <a:t>La versión de SArch Custodia Externa consiste en la gestión de una custodia y organización de la documentación y las piezas por parte de una empresa externa.</a:t>
            </a:r>
          </a:p>
          <a:p>
            <a:pPr algn="just"/>
            <a:endParaRPr lang="es-ES" dirty="0"/>
          </a:p>
          <a:p>
            <a:pPr algn="just"/>
            <a:r>
              <a:rPr lang="es-ES" dirty="0"/>
              <a:t>En una primera fase, fue implantada dicha modalidad en la sede judicial de la Audiencia Nacional Contencioso-Administrativo y Social y se está haciendo extensible al resto de partidos judiciales.</a:t>
            </a:r>
          </a:p>
        </p:txBody>
      </p:sp>
      <p:sp>
        <p:nvSpPr>
          <p:cNvPr id="3" name="Marcador de número de diapositiva 2">
            <a:extLst>
              <a:ext uri="{FF2B5EF4-FFF2-40B4-BE49-F238E27FC236}">
                <a16:creationId xmlns:a16="http://schemas.microsoft.com/office/drawing/2014/main" id="{8B163EE2-E93D-9AAF-4D02-F5E4DFCC584B}"/>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3</a:t>
            </a:fld>
            <a:endParaRPr lang="es-ES" dirty="0">
              <a:solidFill>
                <a:srgbClr val="323C47">
                  <a:tint val="75000"/>
                </a:srgbClr>
              </a:solidFill>
            </a:endParaRPr>
          </a:p>
        </p:txBody>
      </p:sp>
    </p:spTree>
    <p:extLst>
      <p:ext uri="{BB962C8B-B14F-4D97-AF65-F5344CB8AC3E}">
        <p14:creationId xmlns:p14="http://schemas.microsoft.com/office/powerpoint/2010/main" val="65764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9697DB9-2F30-45F6-926F-9D29256EAE52}"/>
              </a:ext>
            </a:extLst>
          </p:cNvPr>
          <p:cNvSpPr>
            <a:spLocks noGrp="1"/>
          </p:cNvSpPr>
          <p:nvPr>
            <p:ph type="title"/>
          </p:nvPr>
        </p:nvSpPr>
        <p:spPr>
          <a:xfrm>
            <a:off x="59634" y="-274036"/>
            <a:ext cx="8865122" cy="1143000"/>
          </a:xfrm>
        </p:spPr>
        <p:txBody>
          <a:bodyPr/>
          <a:lstStyle/>
          <a:p>
            <a:r>
              <a:rPr lang="es-ES" dirty="0">
                <a:cs typeface="Arial" panose="020B0604020202020204" pitchFamily="34" charset="0"/>
              </a:rPr>
              <a:t>1.1  Documentos y piezas</a:t>
            </a:r>
            <a:endParaRPr lang="es-ES" dirty="0"/>
          </a:p>
        </p:txBody>
      </p:sp>
      <p:sp>
        <p:nvSpPr>
          <p:cNvPr id="5" name="Marcador de número de diapositiva 4">
            <a:extLst>
              <a:ext uri="{FF2B5EF4-FFF2-40B4-BE49-F238E27FC236}">
                <a16:creationId xmlns:a16="http://schemas.microsoft.com/office/drawing/2014/main" id="{2DA17930-4C57-4275-9985-880ADC562541}"/>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4</a:t>
            </a:fld>
            <a:endParaRPr lang="es-ES" dirty="0">
              <a:solidFill>
                <a:srgbClr val="323C47">
                  <a:tint val="75000"/>
                </a:srgbClr>
              </a:solidFill>
            </a:endParaRPr>
          </a:p>
        </p:txBody>
      </p:sp>
      <p:sp>
        <p:nvSpPr>
          <p:cNvPr id="6" name="Rectángulo 5">
            <a:extLst>
              <a:ext uri="{FF2B5EF4-FFF2-40B4-BE49-F238E27FC236}">
                <a16:creationId xmlns:a16="http://schemas.microsoft.com/office/drawing/2014/main" id="{36072422-CD54-46D7-A2B6-68D94AA4C39E}"/>
              </a:ext>
            </a:extLst>
          </p:cNvPr>
          <p:cNvSpPr/>
          <p:nvPr/>
        </p:nvSpPr>
        <p:spPr>
          <a:xfrm>
            <a:off x="539551" y="1052736"/>
            <a:ext cx="8153987" cy="646331"/>
          </a:xfrm>
          <a:prstGeom prst="rect">
            <a:avLst/>
          </a:prstGeom>
        </p:spPr>
        <p:txBody>
          <a:bodyPr wrap="square">
            <a:spAutoFit/>
          </a:bodyPr>
          <a:lstStyle/>
          <a:p>
            <a:pPr algn="just"/>
            <a:r>
              <a:rPr lang="es-ES" dirty="0"/>
              <a:t>Actualmente, la aplicación de SARCH, en su última versión, está preparada para la gestión, tanto de documentos físicos como de piezas de convicción.</a:t>
            </a:r>
          </a:p>
        </p:txBody>
      </p:sp>
      <p:pic>
        <p:nvPicPr>
          <p:cNvPr id="7" name="Imagen 6">
            <a:extLst>
              <a:ext uri="{FF2B5EF4-FFF2-40B4-BE49-F238E27FC236}">
                <a16:creationId xmlns:a16="http://schemas.microsoft.com/office/drawing/2014/main" id="{8981BB51-1910-44FF-ADF1-2DD61D08FBBE}"/>
              </a:ext>
            </a:extLst>
          </p:cNvPr>
          <p:cNvPicPr>
            <a:picLocks noChangeAspect="1"/>
          </p:cNvPicPr>
          <p:nvPr/>
        </p:nvPicPr>
        <p:blipFill>
          <a:blip r:embed="rId2"/>
          <a:stretch>
            <a:fillRect/>
          </a:stretch>
        </p:blipFill>
        <p:spPr>
          <a:xfrm>
            <a:off x="539551" y="1742238"/>
            <a:ext cx="4648572" cy="1643602"/>
          </a:xfrm>
          <a:prstGeom prst="rect">
            <a:avLst/>
          </a:prstGeom>
        </p:spPr>
      </p:pic>
      <p:pic>
        <p:nvPicPr>
          <p:cNvPr id="8" name="Imagen 7">
            <a:extLst>
              <a:ext uri="{FF2B5EF4-FFF2-40B4-BE49-F238E27FC236}">
                <a16:creationId xmlns:a16="http://schemas.microsoft.com/office/drawing/2014/main" id="{2B764CC2-0AA3-4B81-92A8-BDD6E21317EE}"/>
              </a:ext>
            </a:extLst>
          </p:cNvPr>
          <p:cNvPicPr>
            <a:picLocks noChangeAspect="1"/>
          </p:cNvPicPr>
          <p:nvPr/>
        </p:nvPicPr>
        <p:blipFill>
          <a:blip r:embed="rId3"/>
          <a:stretch>
            <a:fillRect/>
          </a:stretch>
        </p:blipFill>
        <p:spPr>
          <a:xfrm>
            <a:off x="683568" y="4031254"/>
            <a:ext cx="4896544" cy="1484794"/>
          </a:xfrm>
          <a:prstGeom prst="rect">
            <a:avLst/>
          </a:prstGeom>
        </p:spPr>
      </p:pic>
      <p:sp>
        <p:nvSpPr>
          <p:cNvPr id="9" name="Rectángulo 8">
            <a:extLst>
              <a:ext uri="{FF2B5EF4-FFF2-40B4-BE49-F238E27FC236}">
                <a16:creationId xmlns:a16="http://schemas.microsoft.com/office/drawing/2014/main" id="{A06E87D6-5112-43B7-BBDD-2FDBF9D3BB44}"/>
              </a:ext>
            </a:extLst>
          </p:cNvPr>
          <p:cNvSpPr/>
          <p:nvPr/>
        </p:nvSpPr>
        <p:spPr>
          <a:xfrm>
            <a:off x="495004" y="3234122"/>
            <a:ext cx="8153987" cy="646331"/>
          </a:xfrm>
          <a:prstGeom prst="rect">
            <a:avLst/>
          </a:prstGeom>
        </p:spPr>
        <p:txBody>
          <a:bodyPr wrap="square">
            <a:spAutoFit/>
          </a:bodyPr>
          <a:lstStyle/>
          <a:p>
            <a:pPr algn="just"/>
            <a:r>
              <a:rPr lang="es-ES" dirty="0"/>
              <a:t>Se trata de toda documentación generada en formato físico relacionado con un proceso judicial y que necesite ser archivada.</a:t>
            </a:r>
          </a:p>
        </p:txBody>
      </p:sp>
      <p:sp>
        <p:nvSpPr>
          <p:cNvPr id="10" name="Rectángulo 9">
            <a:extLst>
              <a:ext uri="{FF2B5EF4-FFF2-40B4-BE49-F238E27FC236}">
                <a16:creationId xmlns:a16="http://schemas.microsoft.com/office/drawing/2014/main" id="{BCB09731-1215-4F3E-85B6-7DD494F06F0F}"/>
              </a:ext>
            </a:extLst>
          </p:cNvPr>
          <p:cNvSpPr/>
          <p:nvPr/>
        </p:nvSpPr>
        <p:spPr>
          <a:xfrm>
            <a:off x="539550" y="5343683"/>
            <a:ext cx="8064897" cy="646331"/>
          </a:xfrm>
          <a:prstGeom prst="rect">
            <a:avLst/>
          </a:prstGeom>
        </p:spPr>
        <p:txBody>
          <a:bodyPr wrap="square">
            <a:spAutoFit/>
          </a:bodyPr>
          <a:lstStyle/>
          <a:p>
            <a:pPr algn="just"/>
            <a:r>
              <a:rPr lang="es-ES" dirty="0"/>
              <a:t>Son los objetos que sirven de prueba en un proceso judicial y que necesitan ser custodiados.</a:t>
            </a:r>
          </a:p>
        </p:txBody>
      </p:sp>
    </p:spTree>
    <p:extLst>
      <p:ext uri="{BB962C8B-B14F-4D97-AF65-F5344CB8AC3E}">
        <p14:creationId xmlns:p14="http://schemas.microsoft.com/office/powerpoint/2010/main" val="28797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09EDC182-3739-59AD-C443-A83AA10AE76D}"/>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5</a:t>
            </a:fld>
            <a:endParaRPr lang="es-ES" dirty="0">
              <a:solidFill>
                <a:srgbClr val="323C47">
                  <a:tint val="75000"/>
                </a:srgbClr>
              </a:solidFill>
            </a:endParaRPr>
          </a:p>
        </p:txBody>
      </p:sp>
      <p:sp>
        <p:nvSpPr>
          <p:cNvPr id="6" name="Título 3">
            <a:extLst>
              <a:ext uri="{FF2B5EF4-FFF2-40B4-BE49-F238E27FC236}">
                <a16:creationId xmlns:a16="http://schemas.microsoft.com/office/drawing/2014/main" id="{0EE30C7A-15B4-256A-27C7-64129960A884}"/>
              </a:ext>
            </a:extLst>
          </p:cNvPr>
          <p:cNvSpPr>
            <a:spLocks noGrp="1"/>
          </p:cNvSpPr>
          <p:nvPr>
            <p:ph type="title"/>
          </p:nvPr>
        </p:nvSpPr>
        <p:spPr>
          <a:xfrm>
            <a:off x="59634" y="0"/>
            <a:ext cx="8865122" cy="620688"/>
          </a:xfrm>
        </p:spPr>
        <p:txBody>
          <a:bodyPr>
            <a:normAutofit/>
          </a:bodyPr>
          <a:lstStyle/>
          <a:p>
            <a:r>
              <a:rPr lang="es-ES" sz="2400" dirty="0">
                <a:cs typeface="Arial" panose="020B0604020202020204" pitchFamily="34" charset="0"/>
              </a:rPr>
              <a:t>1.2. </a:t>
            </a:r>
            <a:r>
              <a:rPr lang="es-ES" sz="2400" dirty="0"/>
              <a:t>Tipos de Custodia</a:t>
            </a:r>
          </a:p>
        </p:txBody>
      </p:sp>
      <p:sp>
        <p:nvSpPr>
          <p:cNvPr id="8" name="CuadroTexto 7">
            <a:extLst>
              <a:ext uri="{FF2B5EF4-FFF2-40B4-BE49-F238E27FC236}">
                <a16:creationId xmlns:a16="http://schemas.microsoft.com/office/drawing/2014/main" id="{8BBB9049-49F2-88DD-ECD2-7E5D143A73EF}"/>
              </a:ext>
            </a:extLst>
          </p:cNvPr>
          <p:cNvSpPr txBox="1"/>
          <p:nvPr/>
        </p:nvSpPr>
        <p:spPr>
          <a:xfrm>
            <a:off x="323528" y="851443"/>
            <a:ext cx="8273123" cy="2246769"/>
          </a:xfrm>
          <a:prstGeom prst="rect">
            <a:avLst/>
          </a:prstGeom>
          <a:noFill/>
        </p:spPr>
        <p:txBody>
          <a:bodyPr wrap="square">
            <a:spAutoFit/>
          </a:bodyPr>
          <a:lstStyle/>
          <a:p>
            <a:pPr marL="0" indent="0" algn="just">
              <a:buNone/>
            </a:pPr>
            <a:r>
              <a:rPr lang="es-ES" dirty="0"/>
              <a:t>En función de la oficina judicial, la custodia de la documentación y de las piezas podrá ser mediante:</a:t>
            </a:r>
          </a:p>
          <a:p>
            <a:pPr marL="0" indent="0" algn="just">
              <a:buNone/>
            </a:pPr>
            <a:endParaRPr lang="es-ES" sz="1800" dirty="0"/>
          </a:p>
          <a:p>
            <a:pPr marL="285750" indent="-285750" algn="just">
              <a:buFont typeface="Arial" panose="020B0604020202020204" pitchFamily="34" charset="0"/>
              <a:buChar char="•"/>
            </a:pPr>
            <a:r>
              <a:rPr lang="es-ES" sz="1800" b="1" dirty="0"/>
              <a:t>Custodia Interna</a:t>
            </a:r>
            <a:r>
              <a:rPr lang="es-ES" sz="1800" dirty="0"/>
              <a:t>: </a:t>
            </a:r>
            <a:r>
              <a:rPr lang="es-ES" sz="1600" dirty="0"/>
              <a:t>El archivo donde se ubican los documentos y piezas se encuentra físicamente en la sede judicial.</a:t>
            </a:r>
          </a:p>
          <a:p>
            <a:pPr marL="285750" indent="-285750" algn="just">
              <a:buFont typeface="Arial" panose="020B0604020202020204" pitchFamily="34" charset="0"/>
              <a:buChar char="•"/>
            </a:pPr>
            <a:endParaRPr lang="es-ES" sz="1800" dirty="0"/>
          </a:p>
          <a:p>
            <a:pPr marL="285750" indent="-285750" algn="just">
              <a:buFont typeface="Arial" panose="020B0604020202020204" pitchFamily="34" charset="0"/>
              <a:buChar char="•"/>
            </a:pPr>
            <a:r>
              <a:rPr lang="es-ES" sz="1800" b="1" dirty="0"/>
              <a:t>Custodia Externa</a:t>
            </a:r>
            <a:r>
              <a:rPr lang="es-ES" sz="1800" dirty="0"/>
              <a:t>: </a:t>
            </a:r>
            <a:r>
              <a:rPr lang="es-ES" sz="1600" dirty="0"/>
              <a:t>El archivo donde se ubican los documentos y piezas se encuentra físicamente en una empresa externa que las guardará y custodiará. </a:t>
            </a:r>
            <a:endParaRPr lang="es-ES" sz="1800" dirty="0"/>
          </a:p>
        </p:txBody>
      </p:sp>
      <p:pic>
        <p:nvPicPr>
          <p:cNvPr id="9" name="Imagen 8">
            <a:extLst>
              <a:ext uri="{FF2B5EF4-FFF2-40B4-BE49-F238E27FC236}">
                <a16:creationId xmlns:a16="http://schemas.microsoft.com/office/drawing/2014/main" id="{9F31EE7E-830C-B1C8-4828-80375D1DA681}"/>
              </a:ext>
            </a:extLst>
          </p:cNvPr>
          <p:cNvPicPr>
            <a:picLocks noChangeAspect="1"/>
          </p:cNvPicPr>
          <p:nvPr/>
        </p:nvPicPr>
        <p:blipFill>
          <a:blip r:embed="rId2"/>
          <a:stretch>
            <a:fillRect/>
          </a:stretch>
        </p:blipFill>
        <p:spPr>
          <a:xfrm>
            <a:off x="514188" y="3533141"/>
            <a:ext cx="2055437" cy="831963"/>
          </a:xfrm>
          <a:prstGeom prst="rect">
            <a:avLst/>
          </a:prstGeom>
        </p:spPr>
      </p:pic>
      <p:sp>
        <p:nvSpPr>
          <p:cNvPr id="10" name="Rectángulo: esquinas redondeadas 9">
            <a:extLst>
              <a:ext uri="{FF2B5EF4-FFF2-40B4-BE49-F238E27FC236}">
                <a16:creationId xmlns:a16="http://schemas.microsoft.com/office/drawing/2014/main" id="{BA424DAC-F14C-DA02-7D54-1F3BF8C8BCB1}"/>
              </a:ext>
            </a:extLst>
          </p:cNvPr>
          <p:cNvSpPr/>
          <p:nvPr/>
        </p:nvSpPr>
        <p:spPr>
          <a:xfrm>
            <a:off x="3291131" y="3305226"/>
            <a:ext cx="5419660" cy="118859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dirty="0">
                <a:solidFill>
                  <a:srgbClr val="000000"/>
                </a:solidFill>
              </a:rPr>
              <a:t>Mediante la </a:t>
            </a:r>
            <a:r>
              <a:rPr lang="es-ES" sz="1100" b="1" dirty="0">
                <a:solidFill>
                  <a:srgbClr val="000000"/>
                </a:solidFill>
              </a:rPr>
              <a:t>Custodia Interna </a:t>
            </a:r>
            <a:r>
              <a:rPr lang="es-ES" sz="1100" dirty="0">
                <a:solidFill>
                  <a:srgbClr val="000000"/>
                </a:solidFill>
              </a:rPr>
              <a:t>la ubicación de los documentos/piezas se hará en las propias dependencias u oficinas judiciales.</a:t>
            </a:r>
          </a:p>
          <a:p>
            <a:pPr algn="just"/>
            <a:r>
              <a:rPr lang="es-ES" sz="1100" dirty="0">
                <a:solidFill>
                  <a:srgbClr val="000000"/>
                </a:solidFill>
              </a:rPr>
              <a:t>La aplicación permitirá </a:t>
            </a:r>
            <a:r>
              <a:rPr lang="es-ES" sz="1100" b="1" dirty="0">
                <a:solidFill>
                  <a:srgbClr val="000000"/>
                </a:solidFill>
              </a:rPr>
              <a:t>parametrizar</a:t>
            </a:r>
            <a:r>
              <a:rPr lang="es-ES" sz="1100" dirty="0">
                <a:solidFill>
                  <a:srgbClr val="000000"/>
                </a:solidFill>
              </a:rPr>
              <a:t> las ubicaciones (sedes / salas / pasillos / estanterías / huecos) para posteriormente guardar las cajas ya cerradas dentro de las ubicaciones disponibles.</a:t>
            </a:r>
          </a:p>
        </p:txBody>
      </p:sp>
      <p:sp>
        <p:nvSpPr>
          <p:cNvPr id="11" name="Flecha: a la derecha 10">
            <a:extLst>
              <a:ext uri="{FF2B5EF4-FFF2-40B4-BE49-F238E27FC236}">
                <a16:creationId xmlns:a16="http://schemas.microsoft.com/office/drawing/2014/main" id="{BBF00F8F-AC9E-0F95-0643-24BA31C6853F}"/>
              </a:ext>
            </a:extLst>
          </p:cNvPr>
          <p:cNvSpPr/>
          <p:nvPr/>
        </p:nvSpPr>
        <p:spPr>
          <a:xfrm>
            <a:off x="2645269" y="3815845"/>
            <a:ext cx="570217" cy="163244"/>
          </a:xfrm>
          <a:prstGeom prst="rightArrow">
            <a:avLst/>
          </a:prstGeom>
          <a:solidFill>
            <a:srgbClr val="4472C4">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12" name="Rectángulo: esquinas redondeadas 11">
            <a:extLst>
              <a:ext uri="{FF2B5EF4-FFF2-40B4-BE49-F238E27FC236}">
                <a16:creationId xmlns:a16="http://schemas.microsoft.com/office/drawing/2014/main" id="{D4C29D30-F4D4-4202-BB34-68E7686D946F}"/>
              </a:ext>
            </a:extLst>
          </p:cNvPr>
          <p:cNvSpPr/>
          <p:nvPr/>
        </p:nvSpPr>
        <p:spPr>
          <a:xfrm>
            <a:off x="3291131" y="4581128"/>
            <a:ext cx="5409484" cy="101810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dirty="0">
                <a:solidFill>
                  <a:srgbClr val="000000"/>
                </a:solidFill>
              </a:rPr>
              <a:t>Mediante la </a:t>
            </a:r>
            <a:r>
              <a:rPr lang="es-ES" sz="1100" b="1" dirty="0">
                <a:solidFill>
                  <a:srgbClr val="000000"/>
                </a:solidFill>
              </a:rPr>
              <a:t>Custodia Externa </a:t>
            </a:r>
            <a:r>
              <a:rPr lang="es-ES" sz="1100" dirty="0">
                <a:solidFill>
                  <a:srgbClr val="000000"/>
                </a:solidFill>
              </a:rPr>
              <a:t>la ubicación de las piezas se encarga a una empresa externa, la cual, una vez cerradas las cajas desde el sistema de archivo se encarga de custodiarlas con sus documentos/piezas en sus instalaciones.</a:t>
            </a:r>
          </a:p>
        </p:txBody>
      </p:sp>
      <p:pic>
        <p:nvPicPr>
          <p:cNvPr id="13" name="Imagen 12">
            <a:extLst>
              <a:ext uri="{FF2B5EF4-FFF2-40B4-BE49-F238E27FC236}">
                <a16:creationId xmlns:a16="http://schemas.microsoft.com/office/drawing/2014/main" id="{3442FA65-B48B-48EE-962A-F95DA08717F4}"/>
              </a:ext>
            </a:extLst>
          </p:cNvPr>
          <p:cNvPicPr>
            <a:picLocks noChangeAspect="1"/>
          </p:cNvPicPr>
          <p:nvPr/>
        </p:nvPicPr>
        <p:blipFill rotWithShape="1">
          <a:blip r:embed="rId3"/>
          <a:srcRect l="13130" t="31716" r="14123" b="36016"/>
          <a:stretch/>
        </p:blipFill>
        <p:spPr bwMode="auto">
          <a:xfrm>
            <a:off x="568666" y="4564277"/>
            <a:ext cx="1952625" cy="1114425"/>
          </a:xfrm>
          <a:prstGeom prst="rect">
            <a:avLst/>
          </a:prstGeom>
          <a:ln>
            <a:noFill/>
          </a:ln>
          <a:extLst>
            <a:ext uri="{53640926-AAD7-44D8-BBD7-CCE9431645EC}">
              <a14:shadowObscured xmlns:a14="http://schemas.microsoft.com/office/drawing/2010/main"/>
            </a:ext>
          </a:extLst>
        </p:spPr>
      </p:pic>
      <p:sp>
        <p:nvSpPr>
          <p:cNvPr id="14" name="Flecha: a la derecha 13">
            <a:extLst>
              <a:ext uri="{FF2B5EF4-FFF2-40B4-BE49-F238E27FC236}">
                <a16:creationId xmlns:a16="http://schemas.microsoft.com/office/drawing/2014/main" id="{DD9BEF88-6CC4-4FA6-B1C6-E5B91CA5D213}"/>
              </a:ext>
            </a:extLst>
          </p:cNvPr>
          <p:cNvSpPr/>
          <p:nvPr/>
        </p:nvSpPr>
        <p:spPr>
          <a:xfrm>
            <a:off x="2611675" y="5008560"/>
            <a:ext cx="570217" cy="163244"/>
          </a:xfrm>
          <a:prstGeom prst="rightArrow">
            <a:avLst/>
          </a:prstGeom>
          <a:solidFill>
            <a:srgbClr val="4472C4">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Tree>
    <p:extLst>
      <p:ext uri="{BB962C8B-B14F-4D97-AF65-F5344CB8AC3E}">
        <p14:creationId xmlns:p14="http://schemas.microsoft.com/office/powerpoint/2010/main" val="199581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50AD2C6-F710-4D79-A08D-0BCF0F26F608}"/>
              </a:ext>
            </a:extLst>
          </p:cNvPr>
          <p:cNvSpPr>
            <a:spLocks noGrp="1"/>
          </p:cNvSpPr>
          <p:nvPr>
            <p:ph type="title"/>
          </p:nvPr>
        </p:nvSpPr>
        <p:spPr>
          <a:xfrm>
            <a:off x="59633" y="-310300"/>
            <a:ext cx="8865122" cy="1143000"/>
          </a:xfrm>
        </p:spPr>
        <p:txBody>
          <a:bodyPr/>
          <a:lstStyle/>
          <a:p>
            <a:r>
              <a:rPr lang="es-ES" dirty="0"/>
              <a:t>2. Perfiles de usuarios</a:t>
            </a:r>
          </a:p>
        </p:txBody>
      </p:sp>
      <p:sp>
        <p:nvSpPr>
          <p:cNvPr id="5" name="Marcador de número de diapositiva 4">
            <a:extLst>
              <a:ext uri="{FF2B5EF4-FFF2-40B4-BE49-F238E27FC236}">
                <a16:creationId xmlns:a16="http://schemas.microsoft.com/office/drawing/2014/main" id="{1347FA69-9E07-40E0-8DA5-EC0DD9B95B81}"/>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6</a:t>
            </a:fld>
            <a:endParaRPr lang="es-ES" dirty="0">
              <a:solidFill>
                <a:srgbClr val="323C47">
                  <a:tint val="75000"/>
                </a:srgbClr>
              </a:solidFill>
            </a:endParaRPr>
          </a:p>
        </p:txBody>
      </p:sp>
      <p:sp>
        <p:nvSpPr>
          <p:cNvPr id="6" name="CuadroTexto 5">
            <a:extLst>
              <a:ext uri="{FF2B5EF4-FFF2-40B4-BE49-F238E27FC236}">
                <a16:creationId xmlns:a16="http://schemas.microsoft.com/office/drawing/2014/main" id="{C43FBD43-06C3-44F1-B345-D728EE0163D7}"/>
              </a:ext>
            </a:extLst>
          </p:cNvPr>
          <p:cNvSpPr txBox="1"/>
          <p:nvPr/>
        </p:nvSpPr>
        <p:spPr>
          <a:xfrm>
            <a:off x="310058" y="852523"/>
            <a:ext cx="8364271" cy="646331"/>
          </a:xfrm>
          <a:prstGeom prst="rect">
            <a:avLst/>
          </a:prstGeom>
          <a:noFill/>
        </p:spPr>
        <p:txBody>
          <a:bodyPr wrap="square" rtlCol="0">
            <a:spAutoFit/>
          </a:bodyPr>
          <a:lstStyle/>
          <a:p>
            <a:r>
              <a:rPr lang="es-ES" dirty="0"/>
              <a:t>Tanto para documentos como para piezas y para Custodia Interna y Custodia Externa, la aplicación SArch maneja una serie de roles para gestionar el archivo.</a:t>
            </a:r>
          </a:p>
        </p:txBody>
      </p:sp>
      <p:graphicFrame>
        <p:nvGraphicFramePr>
          <p:cNvPr id="2" name="Tabla 1">
            <a:extLst>
              <a:ext uri="{FF2B5EF4-FFF2-40B4-BE49-F238E27FC236}">
                <a16:creationId xmlns:a16="http://schemas.microsoft.com/office/drawing/2014/main" id="{824BB0A1-6B8A-BCD1-DBF4-A1A2ACE72BF8}"/>
              </a:ext>
            </a:extLst>
          </p:cNvPr>
          <p:cNvGraphicFramePr>
            <a:graphicFrameLocks noGrp="1"/>
          </p:cNvGraphicFramePr>
          <p:nvPr>
            <p:extLst>
              <p:ext uri="{D42A27DB-BD31-4B8C-83A1-F6EECF244321}">
                <p14:modId xmlns:p14="http://schemas.microsoft.com/office/powerpoint/2010/main" val="1545181572"/>
              </p:ext>
            </p:extLst>
          </p:nvPr>
        </p:nvGraphicFramePr>
        <p:xfrm>
          <a:off x="508932" y="3214346"/>
          <a:ext cx="7966522" cy="2461308"/>
        </p:xfrm>
        <a:graphic>
          <a:graphicData uri="http://schemas.openxmlformats.org/drawingml/2006/table">
            <a:tbl>
              <a:tblPr firstRow="1" bandRow="1">
                <a:tableStyleId>{5C22544A-7EE6-4342-B048-85BDC9FD1C3A}</a:tableStyleId>
              </a:tblPr>
              <a:tblGrid>
                <a:gridCol w="4050921">
                  <a:extLst>
                    <a:ext uri="{9D8B030D-6E8A-4147-A177-3AD203B41FA5}">
                      <a16:colId xmlns:a16="http://schemas.microsoft.com/office/drawing/2014/main" val="109582319"/>
                    </a:ext>
                  </a:extLst>
                </a:gridCol>
                <a:gridCol w="3915601">
                  <a:extLst>
                    <a:ext uri="{9D8B030D-6E8A-4147-A177-3AD203B41FA5}">
                      <a16:colId xmlns:a16="http://schemas.microsoft.com/office/drawing/2014/main" val="3946165826"/>
                    </a:ext>
                  </a:extLst>
                </a:gridCol>
              </a:tblGrid>
              <a:tr h="264607">
                <a:tc>
                  <a:txBody>
                    <a:bodyPr/>
                    <a:lstStyle/>
                    <a:p>
                      <a:pPr algn="just">
                        <a:lnSpc>
                          <a:spcPct val="115000"/>
                        </a:lnSpc>
                        <a:spcBef>
                          <a:spcPts val="600"/>
                        </a:spcBef>
                        <a:spcAft>
                          <a:spcPts val="800"/>
                        </a:spcAft>
                      </a:pPr>
                      <a:r>
                        <a:rPr lang="es-ES" sz="1100" dirty="0">
                          <a:effectLst/>
                          <a:latin typeface="Arial" panose="020B0604020202020204" pitchFamily="34" charset="0"/>
                          <a:ea typeface="Calibri" panose="020F0502020204030204" pitchFamily="34" charset="0"/>
                          <a:cs typeface="Times New Roman" panose="02020603050405020304" pitchFamily="18" charset="0"/>
                        </a:rPr>
                        <a:t>PERMISO PIEZAS</a:t>
                      </a:r>
                    </a:p>
                  </a:txBody>
                  <a:tcPr marL="27844" marR="27844" marT="3867" marB="0" anchor="ctr"/>
                </a:tc>
                <a:tc>
                  <a:txBody>
                    <a:bodyPr/>
                    <a:lstStyle/>
                    <a:p>
                      <a:pPr algn="just">
                        <a:lnSpc>
                          <a:spcPct val="115000"/>
                        </a:lnSpc>
                        <a:spcBef>
                          <a:spcPts val="100"/>
                        </a:spcBef>
                        <a:spcAft>
                          <a:spcPts val="200"/>
                        </a:spcAft>
                      </a:pPr>
                      <a:r>
                        <a:rPr lang="es-ES" sz="1100" dirty="0">
                          <a:effectLst/>
                        </a:rPr>
                        <a:t>DESCRIPCIÓN</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2447776688"/>
                  </a:ext>
                </a:extLst>
              </a:tr>
              <a:tr h="320027">
                <a:tc>
                  <a:txBody>
                    <a:bodyPr/>
                    <a:lstStyle/>
                    <a:p>
                      <a:pPr algn="just">
                        <a:lnSpc>
                          <a:spcPct val="115000"/>
                        </a:lnSpc>
                        <a:spcBef>
                          <a:spcPts val="600"/>
                        </a:spcBef>
                        <a:spcAft>
                          <a:spcPts val="800"/>
                        </a:spcAft>
                      </a:pPr>
                      <a:r>
                        <a:rPr lang="es-ES" sz="1100" dirty="0">
                          <a:effectLst/>
                        </a:rPr>
                        <a:t>SARCH_PIEZAS_OPERARIO_JUDICIAL</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just">
                        <a:lnSpc>
                          <a:spcPct val="115000"/>
                        </a:lnSpc>
                        <a:spcAft>
                          <a:spcPts val="800"/>
                        </a:spcAft>
                      </a:pPr>
                      <a:r>
                        <a:rPr lang="es-ES" sz="1100" dirty="0">
                          <a:effectLst/>
                        </a:rPr>
                        <a:t>Es el encargado de solicitar un préstamo o devolverlo al Depósito Judicial a través de la aplicación.</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b"/>
                </a:tc>
                <a:extLst>
                  <a:ext uri="{0D108BD9-81ED-4DB2-BD59-A6C34878D82A}">
                    <a16:rowId xmlns:a16="http://schemas.microsoft.com/office/drawing/2014/main" val="1439260364"/>
                  </a:ext>
                </a:extLst>
              </a:tr>
              <a:tr h="897142">
                <a:tc>
                  <a:txBody>
                    <a:bodyPr/>
                    <a:lstStyle/>
                    <a:p>
                      <a:pPr algn="just">
                        <a:lnSpc>
                          <a:spcPct val="115000"/>
                        </a:lnSpc>
                        <a:spcBef>
                          <a:spcPts val="600"/>
                        </a:spcBef>
                        <a:spcAft>
                          <a:spcPts val="800"/>
                        </a:spcAft>
                      </a:pPr>
                      <a:r>
                        <a:rPr lang="es-ES" sz="1100" dirty="0">
                          <a:effectLst/>
                        </a:rPr>
                        <a:t>SARCH_PIEZAS_OPERARIO_JUDICIAL_REGISTRO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marL="0" marR="0" lvl="0" indent="0" algn="just" defTabSz="685800" rtl="0" eaLnBrk="1" fontAlgn="auto" latinLnBrk="0" hangingPunct="1">
                        <a:lnSpc>
                          <a:spcPct val="115000"/>
                        </a:lnSpc>
                        <a:spcBef>
                          <a:spcPts val="0"/>
                        </a:spcBef>
                        <a:spcAft>
                          <a:spcPts val="800"/>
                        </a:spcAft>
                        <a:buClrTx/>
                        <a:buSzTx/>
                        <a:buFontTx/>
                        <a:buNone/>
                        <a:tabLst/>
                        <a:defRPr/>
                      </a:pPr>
                      <a:r>
                        <a:rPr lang="es-ES" sz="1100" dirty="0">
                          <a:effectLst/>
                        </a:rPr>
                        <a:t>Es el encargado de solicitar un préstamo o devolverlo al Depósito Judicial a través de la aplicación.</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S" sz="1100" dirty="0">
                          <a:effectLst/>
                        </a:rPr>
                        <a:t>También, es el encargado de registrar, como usuario del órgano judicial, otras Piezas/Efectos Judiciales que van a quedar custodiadas fuera del depósito de Archivo.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b"/>
                </a:tc>
                <a:extLst>
                  <a:ext uri="{0D108BD9-81ED-4DB2-BD59-A6C34878D82A}">
                    <a16:rowId xmlns:a16="http://schemas.microsoft.com/office/drawing/2014/main" val="1364364520"/>
                  </a:ext>
                </a:extLst>
              </a:tr>
              <a:tr h="708539">
                <a:tc>
                  <a:txBody>
                    <a:bodyPr/>
                    <a:lstStyle/>
                    <a:p>
                      <a:pPr algn="just">
                        <a:lnSpc>
                          <a:spcPct val="115000"/>
                        </a:lnSpc>
                        <a:spcBef>
                          <a:spcPts val="600"/>
                        </a:spcBef>
                        <a:spcAft>
                          <a:spcPts val="800"/>
                        </a:spcAft>
                      </a:pPr>
                      <a:r>
                        <a:rPr lang="es-ES" sz="1100" dirty="0">
                          <a:effectLst/>
                        </a:rPr>
                        <a:t>SARCH_PIEZAS_ADMINISTRADOR_SEDE_EXTERNA</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just">
                        <a:lnSpc>
                          <a:spcPct val="115000"/>
                        </a:lnSpc>
                        <a:spcAft>
                          <a:spcPts val="800"/>
                        </a:spcAft>
                      </a:pPr>
                      <a:r>
                        <a:rPr lang="es-ES" sz="1100" dirty="0">
                          <a:effectLst/>
                        </a:rPr>
                        <a:t>Es el responsable de la tramitación de las piezas, de las peticiones de préstamo y devolución de los mismos al usuario del órgano judicial solicitante. También se encarga  de la recogida de piezas del Depósito de la empresa de Custodia Externa.</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3919187622"/>
                  </a:ext>
                </a:extLst>
              </a:tr>
            </a:tbl>
          </a:graphicData>
        </a:graphic>
      </p:graphicFrame>
      <p:graphicFrame>
        <p:nvGraphicFramePr>
          <p:cNvPr id="3" name="Tabla 2">
            <a:extLst>
              <a:ext uri="{FF2B5EF4-FFF2-40B4-BE49-F238E27FC236}">
                <a16:creationId xmlns:a16="http://schemas.microsoft.com/office/drawing/2014/main" id="{9648AEA7-47C7-90DE-D38E-65736F5D5638}"/>
              </a:ext>
            </a:extLst>
          </p:cNvPr>
          <p:cNvGraphicFramePr>
            <a:graphicFrameLocks noGrp="1"/>
          </p:cNvGraphicFramePr>
          <p:nvPr>
            <p:extLst>
              <p:ext uri="{D42A27DB-BD31-4B8C-83A1-F6EECF244321}">
                <p14:modId xmlns:p14="http://schemas.microsoft.com/office/powerpoint/2010/main" val="3840652732"/>
              </p:ext>
            </p:extLst>
          </p:nvPr>
        </p:nvGraphicFramePr>
        <p:xfrm>
          <a:off x="508932" y="1513399"/>
          <a:ext cx="7925134" cy="1462477"/>
        </p:xfrm>
        <a:graphic>
          <a:graphicData uri="http://schemas.openxmlformats.org/drawingml/2006/table">
            <a:tbl>
              <a:tblPr firstRow="1" bandRow="1">
                <a:tableStyleId>{5C22544A-7EE6-4342-B048-85BDC9FD1C3A}</a:tableStyleId>
              </a:tblPr>
              <a:tblGrid>
                <a:gridCol w="4029875">
                  <a:extLst>
                    <a:ext uri="{9D8B030D-6E8A-4147-A177-3AD203B41FA5}">
                      <a16:colId xmlns:a16="http://schemas.microsoft.com/office/drawing/2014/main" val="109582319"/>
                    </a:ext>
                  </a:extLst>
                </a:gridCol>
                <a:gridCol w="3895259">
                  <a:extLst>
                    <a:ext uri="{9D8B030D-6E8A-4147-A177-3AD203B41FA5}">
                      <a16:colId xmlns:a16="http://schemas.microsoft.com/office/drawing/2014/main" val="3946165826"/>
                    </a:ext>
                  </a:extLst>
                </a:gridCol>
              </a:tblGrid>
              <a:tr h="397660">
                <a:tc>
                  <a:txBody>
                    <a:bodyPr/>
                    <a:lstStyle/>
                    <a:p>
                      <a:pPr algn="just">
                        <a:lnSpc>
                          <a:spcPct val="115000"/>
                        </a:lnSpc>
                        <a:spcBef>
                          <a:spcPts val="600"/>
                        </a:spcBef>
                        <a:spcAft>
                          <a:spcPts val="800"/>
                        </a:spcAft>
                      </a:pPr>
                      <a:r>
                        <a:rPr lang="es-ES" sz="1100" dirty="0">
                          <a:effectLst/>
                          <a:latin typeface="Arial" panose="020B0604020202020204" pitchFamily="34" charset="0"/>
                          <a:ea typeface="Calibri" panose="020F0502020204030204" pitchFamily="34" charset="0"/>
                          <a:cs typeface="Times New Roman" panose="02020603050405020304" pitchFamily="18" charset="0"/>
                        </a:rPr>
                        <a:t>PERMISO DOCUMENTOS</a:t>
                      </a:r>
                    </a:p>
                  </a:txBody>
                  <a:tcPr marL="27844" marR="27844" marT="3867" marB="0" anchor="ctr"/>
                </a:tc>
                <a:tc>
                  <a:txBody>
                    <a:bodyPr/>
                    <a:lstStyle/>
                    <a:p>
                      <a:pPr algn="just">
                        <a:lnSpc>
                          <a:spcPct val="115000"/>
                        </a:lnSpc>
                        <a:spcBef>
                          <a:spcPts val="100"/>
                        </a:spcBef>
                        <a:spcAft>
                          <a:spcPts val="200"/>
                        </a:spcAft>
                      </a:pPr>
                      <a:r>
                        <a:rPr lang="es-ES" sz="1100" dirty="0">
                          <a:effectLst/>
                        </a:rPr>
                        <a:t>DESCRIPCIÓN</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2447776688"/>
                  </a:ext>
                </a:extLst>
              </a:tr>
              <a:tr h="1064817">
                <a:tc>
                  <a:txBody>
                    <a:bodyPr/>
                    <a:lstStyle/>
                    <a:p>
                      <a:pPr algn="just">
                        <a:lnSpc>
                          <a:spcPct val="115000"/>
                        </a:lnSpc>
                        <a:spcBef>
                          <a:spcPts val="600"/>
                        </a:spcBef>
                        <a:spcAft>
                          <a:spcPts val="800"/>
                        </a:spcAft>
                      </a:pPr>
                      <a:r>
                        <a:rPr lang="es-ES" sz="1100" dirty="0">
                          <a:effectLst/>
                        </a:rPr>
                        <a:t>SARCH_ADMINISTRADOR_SEDE_EXTERNA</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just">
                        <a:lnSpc>
                          <a:spcPct val="115000"/>
                        </a:lnSpc>
                        <a:spcAft>
                          <a:spcPts val="800"/>
                        </a:spcAft>
                      </a:pPr>
                      <a:r>
                        <a:rPr lang="es-ES" sz="1100" dirty="0">
                          <a:effectLst/>
                        </a:rPr>
                        <a:t>Es el responsable de la tramitación de los documentos, de las peticiones de préstamo y devolución de los mismos al usuario del órgano judicial solicitante. También se encarga  de la recogida de documentos del Depósito de la empresa de Custodia Externa.</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3919187622"/>
                  </a:ext>
                </a:extLst>
              </a:tr>
            </a:tbl>
          </a:graphicData>
        </a:graphic>
      </p:graphicFrame>
    </p:spTree>
    <p:extLst>
      <p:ext uri="{BB962C8B-B14F-4D97-AF65-F5344CB8AC3E}">
        <p14:creationId xmlns:p14="http://schemas.microsoft.com/office/powerpoint/2010/main" val="222692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28250DF-4716-4BAE-B89F-59E4254E5E6B}"/>
              </a:ext>
            </a:extLst>
          </p:cNvPr>
          <p:cNvSpPr>
            <a:spLocks noGrp="1"/>
          </p:cNvSpPr>
          <p:nvPr>
            <p:ph type="title"/>
          </p:nvPr>
        </p:nvSpPr>
        <p:spPr/>
        <p:txBody>
          <a:bodyPr/>
          <a:lstStyle/>
          <a:p>
            <a:r>
              <a:rPr lang="es-ES" dirty="0">
                <a:cs typeface="Arial" panose="020B0604020202020204" pitchFamily="34" charset="0"/>
              </a:rPr>
              <a:t>4. Documentos</a:t>
            </a:r>
            <a:endParaRPr lang="es-ES" dirty="0"/>
          </a:p>
        </p:txBody>
      </p:sp>
      <p:sp>
        <p:nvSpPr>
          <p:cNvPr id="5" name="Marcador de número de diapositiva 4">
            <a:extLst>
              <a:ext uri="{FF2B5EF4-FFF2-40B4-BE49-F238E27FC236}">
                <a16:creationId xmlns:a16="http://schemas.microsoft.com/office/drawing/2014/main" id="{B56F75C9-E330-483C-9311-42E2ECE40FC0}"/>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7</a:t>
            </a:fld>
            <a:endParaRPr lang="es-ES" dirty="0">
              <a:solidFill>
                <a:srgbClr val="323C47">
                  <a:tint val="75000"/>
                </a:srgbClr>
              </a:solidFill>
            </a:endParaRPr>
          </a:p>
        </p:txBody>
      </p:sp>
      <p:pic>
        <p:nvPicPr>
          <p:cNvPr id="34" name="Imagen 33">
            <a:extLst>
              <a:ext uri="{FF2B5EF4-FFF2-40B4-BE49-F238E27FC236}">
                <a16:creationId xmlns:a16="http://schemas.microsoft.com/office/drawing/2014/main" id="{E01F34AF-2111-4C88-AD21-147016431F69}"/>
              </a:ext>
            </a:extLst>
          </p:cNvPr>
          <p:cNvPicPr>
            <a:picLocks noChangeAspect="1"/>
          </p:cNvPicPr>
          <p:nvPr/>
        </p:nvPicPr>
        <p:blipFill>
          <a:blip r:embed="rId2"/>
          <a:stretch>
            <a:fillRect/>
          </a:stretch>
        </p:blipFill>
        <p:spPr>
          <a:xfrm>
            <a:off x="539552" y="1052736"/>
            <a:ext cx="4648572" cy="1643602"/>
          </a:xfrm>
          <a:prstGeom prst="rect">
            <a:avLst/>
          </a:prstGeom>
        </p:spPr>
      </p:pic>
      <p:sp>
        <p:nvSpPr>
          <p:cNvPr id="35" name="Rectángulo 34">
            <a:extLst>
              <a:ext uri="{FF2B5EF4-FFF2-40B4-BE49-F238E27FC236}">
                <a16:creationId xmlns:a16="http://schemas.microsoft.com/office/drawing/2014/main" id="{7E873E1F-6934-4B3C-B003-97DF6C41BBC5}"/>
              </a:ext>
            </a:extLst>
          </p:cNvPr>
          <p:cNvSpPr/>
          <p:nvPr/>
        </p:nvSpPr>
        <p:spPr>
          <a:xfrm>
            <a:off x="611560" y="2690336"/>
            <a:ext cx="7992888" cy="2585323"/>
          </a:xfrm>
          <a:prstGeom prst="rect">
            <a:avLst/>
          </a:prstGeom>
        </p:spPr>
        <p:txBody>
          <a:bodyPr wrap="square">
            <a:spAutoFit/>
          </a:bodyPr>
          <a:lstStyle/>
          <a:p>
            <a:pPr algn="just"/>
            <a:r>
              <a:rPr lang="es-ES" dirty="0"/>
              <a:t>Mediante el uso de la aplicación SArch para el archivo electrónico en papel, las distintas sedes judiciales tendrán informatizada la localización de los documentos físicos generados en los distintos procedimientos judiciales.</a:t>
            </a:r>
          </a:p>
          <a:p>
            <a:endParaRPr lang="es-ES" dirty="0"/>
          </a:p>
          <a:p>
            <a:pPr algn="just"/>
            <a:r>
              <a:rPr lang="es-ES" dirty="0"/>
              <a:t>De esta manera, en todo momento, se podrá saber dónde está archivado un documento concreto y podrá ser prestado y posteriormente devuelto.</a:t>
            </a:r>
          </a:p>
          <a:p>
            <a:pPr algn="just"/>
            <a:endParaRPr lang="es-ES" dirty="0"/>
          </a:p>
          <a:p>
            <a:pPr algn="just"/>
            <a:r>
              <a:rPr lang="es-ES" dirty="0"/>
              <a:t>La ubicación de las distintas cajas con los documentos corresponderá a la empresa de Custodia Externa.</a:t>
            </a:r>
          </a:p>
        </p:txBody>
      </p:sp>
    </p:spTree>
    <p:extLst>
      <p:ext uri="{BB962C8B-B14F-4D97-AF65-F5344CB8AC3E}">
        <p14:creationId xmlns:p14="http://schemas.microsoft.com/office/powerpoint/2010/main" val="370332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A58170E-14ED-4A22-B529-0466AB03DBB3}"/>
              </a:ext>
            </a:extLst>
          </p:cNvPr>
          <p:cNvSpPr>
            <a:spLocks noGrp="1"/>
          </p:cNvSpPr>
          <p:nvPr>
            <p:ph type="title"/>
          </p:nvPr>
        </p:nvSpPr>
        <p:spPr>
          <a:xfrm>
            <a:off x="28837" y="-237645"/>
            <a:ext cx="8865122" cy="1143000"/>
          </a:xfrm>
        </p:spPr>
        <p:txBody>
          <a:bodyPr/>
          <a:lstStyle/>
          <a:p>
            <a:r>
              <a:rPr lang="es-ES" dirty="0"/>
              <a:t>4.1. Flujo general</a:t>
            </a:r>
          </a:p>
        </p:txBody>
      </p:sp>
      <p:sp>
        <p:nvSpPr>
          <p:cNvPr id="5" name="Marcador de número de diapositiva 4">
            <a:extLst>
              <a:ext uri="{FF2B5EF4-FFF2-40B4-BE49-F238E27FC236}">
                <a16:creationId xmlns:a16="http://schemas.microsoft.com/office/drawing/2014/main" id="{5FCCE7FB-F555-4341-B752-4CB09C2C9E00}"/>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8</a:t>
            </a:fld>
            <a:endParaRPr lang="es-ES" dirty="0">
              <a:solidFill>
                <a:srgbClr val="323C47">
                  <a:tint val="75000"/>
                </a:srgbClr>
              </a:solidFill>
            </a:endParaRPr>
          </a:p>
        </p:txBody>
      </p:sp>
      <p:pic>
        <p:nvPicPr>
          <p:cNvPr id="43" name="Imagen 42">
            <a:extLst>
              <a:ext uri="{FF2B5EF4-FFF2-40B4-BE49-F238E27FC236}">
                <a16:creationId xmlns:a16="http://schemas.microsoft.com/office/drawing/2014/main" id="{56A23816-7938-8E0F-798C-7D9F1FEDAAA8}"/>
              </a:ext>
            </a:extLst>
          </p:cNvPr>
          <p:cNvPicPr>
            <a:picLocks noChangeAspect="1"/>
          </p:cNvPicPr>
          <p:nvPr/>
        </p:nvPicPr>
        <p:blipFill>
          <a:blip r:embed="rId2"/>
          <a:stretch>
            <a:fillRect/>
          </a:stretch>
        </p:blipFill>
        <p:spPr>
          <a:xfrm>
            <a:off x="1125460" y="905355"/>
            <a:ext cx="6893080" cy="5138478"/>
          </a:xfrm>
          <a:prstGeom prst="rect">
            <a:avLst/>
          </a:prstGeom>
        </p:spPr>
      </p:pic>
    </p:spTree>
    <p:extLst>
      <p:ext uri="{BB962C8B-B14F-4D97-AF65-F5344CB8AC3E}">
        <p14:creationId xmlns:p14="http://schemas.microsoft.com/office/powerpoint/2010/main" val="5365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D1400D8-0E3B-42A6-94A6-9FDA42D71406}"/>
              </a:ext>
            </a:extLst>
          </p:cNvPr>
          <p:cNvSpPr>
            <a:spLocks noGrp="1"/>
          </p:cNvSpPr>
          <p:nvPr>
            <p:ph type="title"/>
          </p:nvPr>
        </p:nvSpPr>
        <p:spPr/>
        <p:txBody>
          <a:bodyPr/>
          <a:lstStyle/>
          <a:p>
            <a:r>
              <a:rPr lang="es-ES" dirty="0"/>
              <a:t>4.2. Alta de documento</a:t>
            </a:r>
          </a:p>
        </p:txBody>
      </p:sp>
      <p:sp>
        <p:nvSpPr>
          <p:cNvPr id="5" name="Marcador de número de diapositiva 4">
            <a:extLst>
              <a:ext uri="{FF2B5EF4-FFF2-40B4-BE49-F238E27FC236}">
                <a16:creationId xmlns:a16="http://schemas.microsoft.com/office/drawing/2014/main" id="{AE867FE9-CF34-460A-954B-3D0E0AEDAB05}"/>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9</a:t>
            </a:fld>
            <a:endParaRPr lang="es-ES" dirty="0">
              <a:solidFill>
                <a:srgbClr val="323C47">
                  <a:tint val="75000"/>
                </a:srgbClr>
              </a:solidFill>
            </a:endParaRPr>
          </a:p>
        </p:txBody>
      </p:sp>
      <p:grpSp>
        <p:nvGrpSpPr>
          <p:cNvPr id="2" name="Grupo 1">
            <a:extLst>
              <a:ext uri="{FF2B5EF4-FFF2-40B4-BE49-F238E27FC236}">
                <a16:creationId xmlns:a16="http://schemas.microsoft.com/office/drawing/2014/main" id="{E331D23E-8A87-6E24-9EDA-60BA5AF2562F}"/>
              </a:ext>
            </a:extLst>
          </p:cNvPr>
          <p:cNvGrpSpPr/>
          <p:nvPr/>
        </p:nvGrpSpPr>
        <p:grpSpPr>
          <a:xfrm>
            <a:off x="626702" y="1667655"/>
            <a:ext cx="7730985" cy="3881728"/>
            <a:chOff x="148182" y="1740388"/>
            <a:chExt cx="7730985" cy="3881728"/>
          </a:xfrm>
        </p:grpSpPr>
        <p:grpSp>
          <p:nvGrpSpPr>
            <p:cNvPr id="12" name="Group 89">
              <a:extLst>
                <a:ext uri="{FF2B5EF4-FFF2-40B4-BE49-F238E27FC236}">
                  <a16:creationId xmlns:a16="http://schemas.microsoft.com/office/drawing/2014/main" id="{70E7ED69-A6D8-4995-BF97-09F681061BFB}"/>
                </a:ext>
              </a:extLst>
            </p:cNvPr>
            <p:cNvGrpSpPr/>
            <p:nvPr/>
          </p:nvGrpSpPr>
          <p:grpSpPr>
            <a:xfrm>
              <a:off x="1428346" y="1958165"/>
              <a:ext cx="2423894" cy="1536643"/>
              <a:chOff x="566057" y="1026565"/>
              <a:chExt cx="2366096" cy="1473634"/>
            </a:xfrm>
          </p:grpSpPr>
          <p:sp>
            <p:nvSpPr>
              <p:cNvPr id="13" name="Freeform: Shape 90">
                <a:extLst>
                  <a:ext uri="{FF2B5EF4-FFF2-40B4-BE49-F238E27FC236}">
                    <a16:creationId xmlns:a16="http://schemas.microsoft.com/office/drawing/2014/main" id="{4AA67D1F-CAD7-4098-88B0-69E2DB3D12E9}"/>
                  </a:ext>
                </a:extLst>
              </p:cNvPr>
              <p:cNvSpPr/>
              <p:nvPr/>
            </p:nvSpPr>
            <p:spPr>
              <a:xfrm>
                <a:off x="566057" y="1026565"/>
                <a:ext cx="359229" cy="1473634"/>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TextBox 92">
                <a:extLst>
                  <a:ext uri="{FF2B5EF4-FFF2-40B4-BE49-F238E27FC236}">
                    <a16:creationId xmlns:a16="http://schemas.microsoft.com/office/drawing/2014/main" id="{DCC537C8-7BFE-44F1-9A93-E0ED6ADC2B5E}"/>
                  </a:ext>
                </a:extLst>
              </p:cNvPr>
              <p:cNvSpPr txBox="1"/>
              <p:nvPr/>
            </p:nvSpPr>
            <p:spPr>
              <a:xfrm>
                <a:off x="615007" y="1251684"/>
                <a:ext cx="2015298" cy="354188"/>
              </a:xfrm>
              <a:prstGeom prst="rect">
                <a:avLst/>
              </a:prstGeom>
              <a:noFill/>
            </p:spPr>
            <p:txBody>
              <a:bodyPr wrap="square" rtlCol="0">
                <a:spAutoFit/>
              </a:bodyPr>
              <a:lstStyle/>
              <a:p>
                <a:r>
                  <a:rPr lang="es-ES" dirty="0">
                    <a:latin typeface="Montserrat Light" panose="00000400000000000000" pitchFamily="2" charset="0"/>
                  </a:rPr>
                  <a:t>Nueva entrada</a:t>
                </a:r>
              </a:p>
            </p:txBody>
          </p:sp>
          <p:sp>
            <p:nvSpPr>
              <p:cNvPr id="16" name="TextBox 93">
                <a:extLst>
                  <a:ext uri="{FF2B5EF4-FFF2-40B4-BE49-F238E27FC236}">
                    <a16:creationId xmlns:a16="http://schemas.microsoft.com/office/drawing/2014/main" id="{FF65E75F-B944-4107-8135-1BBF5CE9CA54}"/>
                  </a:ext>
                </a:extLst>
              </p:cNvPr>
              <p:cNvSpPr txBox="1"/>
              <p:nvPr/>
            </p:nvSpPr>
            <p:spPr>
              <a:xfrm>
                <a:off x="615238" y="1531255"/>
                <a:ext cx="2316915" cy="678859"/>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Escanear código de caja.</a:t>
                </a:r>
              </a:p>
              <a:p>
                <a:pPr marL="171450" indent="-171450">
                  <a:buFont typeface="Wingdings" panose="05000000000000000000" pitchFamily="2" charset="2"/>
                  <a:buChar char="ü"/>
                </a:pPr>
                <a:r>
                  <a:rPr lang="es-ES" sz="1000" dirty="0">
                    <a:solidFill>
                      <a:srgbClr val="000000"/>
                    </a:solidFill>
                  </a:rPr>
                  <a:t>Crear la caja e introducir documentos.</a:t>
                </a:r>
              </a:p>
              <a:p>
                <a:pPr marL="171450" indent="-171450">
                  <a:buFont typeface="Wingdings" panose="05000000000000000000" pitchFamily="2" charset="2"/>
                  <a:buChar char="ü"/>
                </a:pPr>
                <a:r>
                  <a:rPr lang="es-ES" sz="1000" dirty="0">
                    <a:solidFill>
                      <a:srgbClr val="000000"/>
                    </a:solidFill>
                  </a:rPr>
                  <a:t>Los documentos ya se visualizan en HORUS.</a:t>
                </a:r>
              </a:p>
            </p:txBody>
          </p:sp>
        </p:grpSp>
        <p:sp>
          <p:nvSpPr>
            <p:cNvPr id="18" name="Freeform: Shape 95">
              <a:extLst>
                <a:ext uri="{FF2B5EF4-FFF2-40B4-BE49-F238E27FC236}">
                  <a16:creationId xmlns:a16="http://schemas.microsoft.com/office/drawing/2014/main" id="{181FE045-46BA-42BC-BDE1-A3CCAE6B6FB4}"/>
                </a:ext>
              </a:extLst>
            </p:cNvPr>
            <p:cNvSpPr/>
            <p:nvPr/>
          </p:nvSpPr>
          <p:spPr>
            <a:xfrm>
              <a:off x="5059472" y="2000121"/>
              <a:ext cx="359229" cy="1536643"/>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2" name="Group 134">
              <a:extLst>
                <a:ext uri="{FF2B5EF4-FFF2-40B4-BE49-F238E27FC236}">
                  <a16:creationId xmlns:a16="http://schemas.microsoft.com/office/drawing/2014/main" id="{68068A75-0E8A-49F0-9B3D-7FF068FF098A}"/>
                </a:ext>
              </a:extLst>
            </p:cNvPr>
            <p:cNvGrpSpPr/>
            <p:nvPr/>
          </p:nvGrpSpPr>
          <p:grpSpPr>
            <a:xfrm>
              <a:off x="3563888" y="4193416"/>
              <a:ext cx="2183615" cy="1183943"/>
              <a:chOff x="1837475" y="4432903"/>
              <a:chExt cx="1993284" cy="1545022"/>
            </a:xfrm>
          </p:grpSpPr>
          <p:sp>
            <p:nvSpPr>
              <p:cNvPr id="33" name="Freeform: Shape 110">
                <a:extLst>
                  <a:ext uri="{FF2B5EF4-FFF2-40B4-BE49-F238E27FC236}">
                    <a16:creationId xmlns:a16="http://schemas.microsoft.com/office/drawing/2014/main" id="{6D9D6CE9-3089-4227-BE94-ED618203617B}"/>
                  </a:ext>
                </a:extLst>
              </p:cNvPr>
              <p:cNvSpPr/>
              <p:nvPr/>
            </p:nvSpPr>
            <p:spPr>
              <a:xfrm flipV="1">
                <a:off x="1837475" y="4432903"/>
                <a:ext cx="359229" cy="154502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TextBox 112">
                <a:extLst>
                  <a:ext uri="{FF2B5EF4-FFF2-40B4-BE49-F238E27FC236}">
                    <a16:creationId xmlns:a16="http://schemas.microsoft.com/office/drawing/2014/main" id="{1142AA86-1B6A-4A03-8893-F451E7751BFF}"/>
                  </a:ext>
                </a:extLst>
              </p:cNvPr>
              <p:cNvSpPr txBox="1"/>
              <p:nvPr/>
            </p:nvSpPr>
            <p:spPr>
              <a:xfrm>
                <a:off x="1881239" y="4771569"/>
                <a:ext cx="1563795" cy="481971"/>
              </a:xfrm>
              <a:prstGeom prst="rect">
                <a:avLst/>
              </a:prstGeom>
              <a:noFill/>
            </p:spPr>
            <p:txBody>
              <a:bodyPr wrap="square" rtlCol="0">
                <a:spAutoFit/>
              </a:bodyPr>
              <a:lstStyle/>
              <a:p>
                <a:r>
                  <a:rPr lang="es-ES" dirty="0">
                    <a:latin typeface="Montserrat Light" panose="00000400000000000000" pitchFamily="2" charset="0"/>
                  </a:rPr>
                  <a:t>Cerrar caja</a:t>
                </a:r>
              </a:p>
            </p:txBody>
          </p:sp>
          <p:sp>
            <p:nvSpPr>
              <p:cNvPr id="36" name="TextBox 113">
                <a:extLst>
                  <a:ext uri="{FF2B5EF4-FFF2-40B4-BE49-F238E27FC236}">
                    <a16:creationId xmlns:a16="http://schemas.microsoft.com/office/drawing/2014/main" id="{5300BC60-F7FF-466F-A134-EAC400A809E9}"/>
                  </a:ext>
                </a:extLst>
              </p:cNvPr>
              <p:cNvSpPr txBox="1"/>
              <p:nvPr/>
            </p:nvSpPr>
            <p:spPr>
              <a:xfrm>
                <a:off x="1856032" y="5136386"/>
                <a:ext cx="1974727" cy="522136"/>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Quedará pendiente de enviar a la Empresa de Custodia Externa.</a:t>
                </a:r>
              </a:p>
            </p:txBody>
          </p:sp>
        </p:grpSp>
        <p:sp>
          <p:nvSpPr>
            <p:cNvPr id="50" name="Arrow: Pentagon 35">
              <a:extLst>
                <a:ext uri="{FF2B5EF4-FFF2-40B4-BE49-F238E27FC236}">
                  <a16:creationId xmlns:a16="http://schemas.microsoft.com/office/drawing/2014/main" id="{46DAB833-4079-4496-9D6C-47C71FAD2CE7}"/>
                </a:ext>
              </a:extLst>
            </p:cNvPr>
            <p:cNvSpPr/>
            <p:nvPr/>
          </p:nvSpPr>
          <p:spPr>
            <a:xfrm>
              <a:off x="3789733" y="3586813"/>
              <a:ext cx="2746079" cy="528373"/>
            </a:xfrm>
            <a:prstGeom prst="homePlate">
              <a:avLst/>
            </a:prstGeom>
            <a:gradFill>
              <a:gsLst>
                <a:gs pos="0">
                  <a:srgbClr val="03C0CF"/>
                </a:gs>
                <a:gs pos="100000">
                  <a:srgbClr val="B5F8FE"/>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Pentagon 34">
              <a:extLst>
                <a:ext uri="{FF2B5EF4-FFF2-40B4-BE49-F238E27FC236}">
                  <a16:creationId xmlns:a16="http://schemas.microsoft.com/office/drawing/2014/main" id="{578CF520-AF0F-46C6-B8F3-A2D0D5B06230}"/>
                </a:ext>
              </a:extLst>
            </p:cNvPr>
            <p:cNvSpPr/>
            <p:nvPr/>
          </p:nvSpPr>
          <p:spPr>
            <a:xfrm>
              <a:off x="2601880" y="3590437"/>
              <a:ext cx="2598024" cy="526254"/>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33">
              <a:extLst>
                <a:ext uri="{FF2B5EF4-FFF2-40B4-BE49-F238E27FC236}">
                  <a16:creationId xmlns:a16="http://schemas.microsoft.com/office/drawing/2014/main" id="{1146B373-4786-4202-B5C1-CEE1BBA9064A}"/>
                </a:ext>
              </a:extLst>
            </p:cNvPr>
            <p:cNvSpPr/>
            <p:nvPr/>
          </p:nvSpPr>
          <p:spPr>
            <a:xfrm>
              <a:off x="1398096" y="3582047"/>
              <a:ext cx="2293977"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1" name="Grupo 60">
              <a:extLst>
                <a:ext uri="{FF2B5EF4-FFF2-40B4-BE49-F238E27FC236}">
                  <a16:creationId xmlns:a16="http://schemas.microsoft.com/office/drawing/2014/main" id="{F2205615-E57C-4020-9FF4-0F9126B9A1A2}"/>
                </a:ext>
              </a:extLst>
            </p:cNvPr>
            <p:cNvGrpSpPr/>
            <p:nvPr/>
          </p:nvGrpSpPr>
          <p:grpSpPr>
            <a:xfrm>
              <a:off x="148182" y="3315112"/>
              <a:ext cx="1080120" cy="1008112"/>
              <a:chOff x="97235" y="948850"/>
              <a:chExt cx="1080120" cy="1008112"/>
            </a:xfrm>
          </p:grpSpPr>
          <p:sp>
            <p:nvSpPr>
              <p:cNvPr id="62" name="Elipse 61">
                <a:extLst>
                  <a:ext uri="{FF2B5EF4-FFF2-40B4-BE49-F238E27FC236}">
                    <a16:creationId xmlns:a16="http://schemas.microsoft.com/office/drawing/2014/main" id="{AE1B37DE-ACA8-44A2-B980-647656A7141B}"/>
                  </a:ext>
                </a:extLst>
              </p:cNvPr>
              <p:cNvSpPr/>
              <p:nvPr/>
            </p:nvSpPr>
            <p:spPr>
              <a:xfrm>
                <a:off x="97235" y="948850"/>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pic>
            <p:nvPicPr>
              <p:cNvPr id="63" name="Gráfico 62" descr="Documento">
                <a:extLst>
                  <a:ext uri="{FF2B5EF4-FFF2-40B4-BE49-F238E27FC236}">
                    <a16:creationId xmlns:a16="http://schemas.microsoft.com/office/drawing/2014/main" id="{0FC57574-405D-4864-86B2-1E0B5CEFD7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3978" y="1084220"/>
                <a:ext cx="586636" cy="586636"/>
              </a:xfrm>
              <a:prstGeom prst="rect">
                <a:avLst/>
              </a:prstGeom>
            </p:spPr>
          </p:pic>
          <p:sp>
            <p:nvSpPr>
              <p:cNvPr id="64" name="CuadroTexto 63">
                <a:extLst>
                  <a:ext uri="{FF2B5EF4-FFF2-40B4-BE49-F238E27FC236}">
                    <a16:creationId xmlns:a16="http://schemas.microsoft.com/office/drawing/2014/main" id="{023B46BF-2F6B-4B10-BE87-DBB1D1E06029}"/>
                  </a:ext>
                </a:extLst>
              </p:cNvPr>
              <p:cNvSpPr txBox="1"/>
              <p:nvPr/>
            </p:nvSpPr>
            <p:spPr>
              <a:xfrm>
                <a:off x="245215" y="1605426"/>
                <a:ext cx="771365" cy="246221"/>
              </a:xfrm>
              <a:prstGeom prst="rect">
                <a:avLst/>
              </a:prstGeom>
              <a:noFill/>
            </p:spPr>
            <p:txBody>
              <a:bodyPr wrap="none" rtlCol="0">
                <a:spAutoFit/>
              </a:bodyPr>
              <a:lstStyle/>
              <a:p>
                <a:r>
                  <a:rPr lang="es-ES" sz="1000" dirty="0">
                    <a:latin typeface="Arial Narrow" panose="020B0606020202030204" pitchFamily="34" charset="0"/>
                  </a:rPr>
                  <a:t>Documentos</a:t>
                </a:r>
              </a:p>
            </p:txBody>
          </p:sp>
        </p:grpSp>
        <p:sp>
          <p:nvSpPr>
            <p:cNvPr id="65" name="Rectangle 111">
              <a:extLst>
                <a:ext uri="{FF2B5EF4-FFF2-40B4-BE49-F238E27FC236}">
                  <a16:creationId xmlns:a16="http://schemas.microsoft.com/office/drawing/2014/main" id="{3E902EC9-F364-4828-957A-566F78242DF3}"/>
                </a:ext>
              </a:extLst>
            </p:cNvPr>
            <p:cNvSpPr/>
            <p:nvPr/>
          </p:nvSpPr>
          <p:spPr>
            <a:xfrm flipV="1">
              <a:off x="1441928" y="2962491"/>
              <a:ext cx="95402"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Rectangle 91">
              <a:extLst>
                <a:ext uri="{FF2B5EF4-FFF2-40B4-BE49-F238E27FC236}">
                  <a16:creationId xmlns:a16="http://schemas.microsoft.com/office/drawing/2014/main" id="{5484D790-0C6C-4B2F-87A3-71D19E8E2C53}"/>
                </a:ext>
              </a:extLst>
            </p:cNvPr>
            <p:cNvSpPr/>
            <p:nvPr/>
          </p:nvSpPr>
          <p:spPr>
            <a:xfrm>
              <a:off x="3579980" y="4236224"/>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116">
              <a:extLst>
                <a:ext uri="{FF2B5EF4-FFF2-40B4-BE49-F238E27FC236}">
                  <a16:creationId xmlns:a16="http://schemas.microsoft.com/office/drawing/2014/main" id="{9514A08E-1E71-4A1A-B5AE-D580E235CAD7}"/>
                </a:ext>
              </a:extLst>
            </p:cNvPr>
            <p:cNvSpPr/>
            <p:nvPr/>
          </p:nvSpPr>
          <p:spPr>
            <a:xfrm flipV="1">
              <a:off x="5070022" y="2867042"/>
              <a:ext cx="85937" cy="620486"/>
            </a:xfrm>
            <a:prstGeom prst="rect">
              <a:avLst/>
            </a:prstGeom>
            <a:solidFill>
              <a:srgbClr val="64D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7" name="Imagen 46">
              <a:extLst>
                <a:ext uri="{FF2B5EF4-FFF2-40B4-BE49-F238E27FC236}">
                  <a16:creationId xmlns:a16="http://schemas.microsoft.com/office/drawing/2014/main" id="{46311F86-345B-4405-822D-B102331FD3B1}"/>
                </a:ext>
              </a:extLst>
            </p:cNvPr>
            <p:cNvPicPr>
              <a:picLocks noChangeAspect="1"/>
            </p:cNvPicPr>
            <p:nvPr/>
          </p:nvPicPr>
          <p:blipFill>
            <a:blip r:embed="rId4"/>
            <a:stretch>
              <a:fillRect/>
            </a:stretch>
          </p:blipFill>
          <p:spPr>
            <a:xfrm>
              <a:off x="1796350" y="1740388"/>
              <a:ext cx="388655" cy="489514"/>
            </a:xfrm>
            <a:prstGeom prst="rect">
              <a:avLst/>
            </a:prstGeom>
          </p:spPr>
        </p:pic>
        <p:pic>
          <p:nvPicPr>
            <p:cNvPr id="48" name="Imagen 47">
              <a:extLst>
                <a:ext uri="{FF2B5EF4-FFF2-40B4-BE49-F238E27FC236}">
                  <a16:creationId xmlns:a16="http://schemas.microsoft.com/office/drawing/2014/main" id="{91A14CA2-9CE7-40C5-987A-2FA571727EA9}"/>
                </a:ext>
              </a:extLst>
            </p:cNvPr>
            <p:cNvPicPr>
              <a:picLocks noChangeAspect="1"/>
            </p:cNvPicPr>
            <p:nvPr/>
          </p:nvPicPr>
          <p:blipFill>
            <a:blip r:embed="rId4"/>
            <a:stretch>
              <a:fillRect/>
            </a:stretch>
          </p:blipFill>
          <p:spPr>
            <a:xfrm>
              <a:off x="3957419" y="5132602"/>
              <a:ext cx="388655" cy="489514"/>
            </a:xfrm>
            <a:prstGeom prst="rect">
              <a:avLst/>
            </a:prstGeom>
          </p:spPr>
        </p:pic>
        <p:sp>
          <p:nvSpPr>
            <p:cNvPr id="58" name="Elipse 57">
              <a:extLst>
                <a:ext uri="{FF2B5EF4-FFF2-40B4-BE49-F238E27FC236}">
                  <a16:creationId xmlns:a16="http://schemas.microsoft.com/office/drawing/2014/main" id="{30BE04FD-1F8B-40D2-BA27-27AAA8BA6136}"/>
                </a:ext>
              </a:extLst>
            </p:cNvPr>
            <p:cNvSpPr/>
            <p:nvPr/>
          </p:nvSpPr>
          <p:spPr>
            <a:xfrm>
              <a:off x="6646796" y="3298502"/>
              <a:ext cx="1232371" cy="1125550"/>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60" name="CuadroTexto 59">
              <a:extLst>
                <a:ext uri="{FF2B5EF4-FFF2-40B4-BE49-F238E27FC236}">
                  <a16:creationId xmlns:a16="http://schemas.microsoft.com/office/drawing/2014/main" id="{B21C60FC-FAB3-4326-9BBB-BED4888A8405}"/>
                </a:ext>
              </a:extLst>
            </p:cNvPr>
            <p:cNvSpPr txBox="1"/>
            <p:nvPr/>
          </p:nvSpPr>
          <p:spPr>
            <a:xfrm>
              <a:off x="6788864" y="3994947"/>
              <a:ext cx="986167" cy="246221"/>
            </a:xfrm>
            <a:prstGeom prst="rect">
              <a:avLst/>
            </a:prstGeom>
            <a:noFill/>
          </p:spPr>
          <p:txBody>
            <a:bodyPr wrap="none" rtlCol="0">
              <a:spAutoFit/>
            </a:bodyPr>
            <a:lstStyle/>
            <a:p>
              <a:r>
                <a:rPr lang="es-ES" sz="1000" dirty="0">
                  <a:latin typeface="Arial Narrow" panose="020B0606020202030204" pitchFamily="34" charset="0"/>
                </a:rPr>
                <a:t>Custodia Externa</a:t>
              </a:r>
            </a:p>
          </p:txBody>
        </p:sp>
      </p:grpSp>
      <p:sp>
        <p:nvSpPr>
          <p:cNvPr id="7" name="TextBox 92">
            <a:extLst>
              <a:ext uri="{FF2B5EF4-FFF2-40B4-BE49-F238E27FC236}">
                <a16:creationId xmlns:a16="http://schemas.microsoft.com/office/drawing/2014/main" id="{06D03098-467B-1DDD-6B23-AA3E3B0401C3}"/>
              </a:ext>
            </a:extLst>
          </p:cNvPr>
          <p:cNvSpPr txBox="1"/>
          <p:nvPr/>
        </p:nvSpPr>
        <p:spPr>
          <a:xfrm>
            <a:off x="5591510" y="2183789"/>
            <a:ext cx="2064527" cy="369332"/>
          </a:xfrm>
          <a:prstGeom prst="rect">
            <a:avLst/>
          </a:prstGeom>
          <a:noFill/>
        </p:spPr>
        <p:txBody>
          <a:bodyPr wrap="square" rtlCol="0">
            <a:spAutoFit/>
          </a:bodyPr>
          <a:lstStyle/>
          <a:p>
            <a:r>
              <a:rPr lang="es-ES" dirty="0">
                <a:latin typeface="Montserrat Light" panose="00000400000000000000" pitchFamily="2" charset="0"/>
              </a:rPr>
              <a:t>Envío de cajas</a:t>
            </a:r>
          </a:p>
        </p:txBody>
      </p:sp>
      <p:sp>
        <p:nvSpPr>
          <p:cNvPr id="8" name="TextBox 93">
            <a:extLst>
              <a:ext uri="{FF2B5EF4-FFF2-40B4-BE49-F238E27FC236}">
                <a16:creationId xmlns:a16="http://schemas.microsoft.com/office/drawing/2014/main" id="{85E13F0F-7810-3659-C368-A17F51367A1B}"/>
              </a:ext>
            </a:extLst>
          </p:cNvPr>
          <p:cNvSpPr txBox="1"/>
          <p:nvPr/>
        </p:nvSpPr>
        <p:spPr>
          <a:xfrm>
            <a:off x="5615818" y="2560806"/>
            <a:ext cx="2373512" cy="400110"/>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Selección de la caja a enviar a la Empresa de Custodia Externa.</a:t>
            </a:r>
          </a:p>
        </p:txBody>
      </p:sp>
      <p:pic>
        <p:nvPicPr>
          <p:cNvPr id="10" name="Imagen 9">
            <a:extLst>
              <a:ext uri="{FF2B5EF4-FFF2-40B4-BE49-F238E27FC236}">
                <a16:creationId xmlns:a16="http://schemas.microsoft.com/office/drawing/2014/main" id="{40DBBCF0-D3E8-D3F7-8295-E14C798886AD}"/>
              </a:ext>
            </a:extLst>
          </p:cNvPr>
          <p:cNvPicPr>
            <a:picLocks noChangeAspect="1"/>
          </p:cNvPicPr>
          <p:nvPr/>
        </p:nvPicPr>
        <p:blipFill>
          <a:blip r:embed="rId5"/>
          <a:stretch>
            <a:fillRect/>
          </a:stretch>
        </p:blipFill>
        <p:spPr>
          <a:xfrm>
            <a:off x="7417785" y="3309139"/>
            <a:ext cx="635604" cy="607038"/>
          </a:xfrm>
          <a:prstGeom prst="rect">
            <a:avLst/>
          </a:prstGeom>
        </p:spPr>
      </p:pic>
      <p:pic>
        <p:nvPicPr>
          <p:cNvPr id="11" name="Imagen 10">
            <a:extLst>
              <a:ext uri="{FF2B5EF4-FFF2-40B4-BE49-F238E27FC236}">
                <a16:creationId xmlns:a16="http://schemas.microsoft.com/office/drawing/2014/main" id="{B1ED3BF5-63ED-E237-CF88-7C5AEB77104C}"/>
              </a:ext>
            </a:extLst>
          </p:cNvPr>
          <p:cNvPicPr>
            <a:picLocks noChangeAspect="1"/>
          </p:cNvPicPr>
          <p:nvPr/>
        </p:nvPicPr>
        <p:blipFill>
          <a:blip r:embed="rId4"/>
          <a:stretch>
            <a:fillRect/>
          </a:stretch>
        </p:blipFill>
        <p:spPr>
          <a:xfrm>
            <a:off x="5803467" y="1724182"/>
            <a:ext cx="388655" cy="489514"/>
          </a:xfrm>
          <a:prstGeom prst="rect">
            <a:avLst/>
          </a:prstGeom>
        </p:spPr>
      </p:pic>
    </p:spTree>
    <p:extLst>
      <p:ext uri="{BB962C8B-B14F-4D97-AF65-F5344CB8AC3E}">
        <p14:creationId xmlns:p14="http://schemas.microsoft.com/office/powerpoint/2010/main" val="28490962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gXlff.M44OqM.AMO.ppAh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Xlff.M44OqM.AMO.ppAh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DGTDAJ">
      <a:dk1>
        <a:srgbClr val="323C47"/>
      </a:dk1>
      <a:lt1>
        <a:srgbClr val="FFFFFF"/>
      </a:lt1>
      <a:dk2>
        <a:srgbClr val="074E8E"/>
      </a:dk2>
      <a:lt2>
        <a:srgbClr val="E3F1FD"/>
      </a:lt2>
      <a:accent1>
        <a:srgbClr val="FFC400"/>
      </a:accent1>
      <a:accent2>
        <a:srgbClr val="0B6B0D"/>
      </a:accent2>
      <a:accent3>
        <a:srgbClr val="137ADB"/>
      </a:accent3>
      <a:accent4>
        <a:srgbClr val="F05C1D"/>
      </a:accent4>
      <a:accent5>
        <a:srgbClr val="F90C27"/>
      </a:accent5>
      <a:accent6>
        <a:srgbClr val="00B050"/>
      </a:accent6>
      <a:hlink>
        <a:srgbClr val="137ADB"/>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DGTDAJ">
      <a:dk1>
        <a:srgbClr val="323C47"/>
      </a:dk1>
      <a:lt1>
        <a:srgbClr val="FFFFFF"/>
      </a:lt1>
      <a:dk2>
        <a:srgbClr val="074E8E"/>
      </a:dk2>
      <a:lt2>
        <a:srgbClr val="E3F1FD"/>
      </a:lt2>
      <a:accent1>
        <a:srgbClr val="FFC400"/>
      </a:accent1>
      <a:accent2>
        <a:srgbClr val="0B6B0D"/>
      </a:accent2>
      <a:accent3>
        <a:srgbClr val="137ADB"/>
      </a:accent3>
      <a:accent4>
        <a:srgbClr val="F05C1D"/>
      </a:accent4>
      <a:accent5>
        <a:srgbClr val="F90C27"/>
      </a:accent5>
      <a:accent6>
        <a:srgbClr val="00B050"/>
      </a:accent6>
      <a:hlink>
        <a:srgbClr val="137ADB"/>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D1AE159D2F79742A85BEEDEF95D85C7" ma:contentTypeVersion="10" ma:contentTypeDescription="Crear nuevo documento." ma:contentTypeScope="" ma:versionID="f2e5001eed93872dba775a00c0df21a9">
  <xsd:schema xmlns:xsd="http://www.w3.org/2001/XMLSchema" xmlns:xs="http://www.w3.org/2001/XMLSchema" xmlns:p="http://schemas.microsoft.com/office/2006/metadata/properties" xmlns:ns2="db80d2dc-1f1f-40d9-b987-c4737de3db83" xmlns:ns3="155a96b5-0cd1-4ad6-8c4a-5c4e1e65f73b" targetNamespace="http://schemas.microsoft.com/office/2006/metadata/properties" ma:root="true" ma:fieldsID="6f4327d0202c4f28f44029b0a0d8e696" ns2:_="" ns3:_="">
    <xsd:import namespace="db80d2dc-1f1f-40d9-b987-c4737de3db83"/>
    <xsd:import namespace="155a96b5-0cd1-4ad6-8c4a-5c4e1e65f7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80d2dc-1f1f-40d9-b987-c4737de3db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5a96b5-0cd1-4ad6-8c4a-5c4e1e65f73b"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706E87-0095-4C91-8BAB-BB24E5291F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80d2dc-1f1f-40d9-b987-c4737de3db83"/>
    <ds:schemaRef ds:uri="155a96b5-0cd1-4ad6-8c4a-5c4e1e65f7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4BDE75-8990-445E-A5CF-3A4967CD8EE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b80d2dc-1f1f-40d9-b987-c4737de3db83"/>
    <ds:schemaRef ds:uri="155a96b5-0cd1-4ad6-8c4a-5c4e1e65f73b"/>
    <ds:schemaRef ds:uri="http://www.w3.org/XML/1998/namespace"/>
    <ds:schemaRef ds:uri="http://purl.org/dc/dcmitype/"/>
  </ds:schemaRefs>
</ds:datastoreItem>
</file>

<file path=customXml/itemProps3.xml><?xml version="1.0" encoding="utf-8"?>
<ds:datastoreItem xmlns:ds="http://schemas.openxmlformats.org/officeDocument/2006/customXml" ds:itemID="{75413DDA-F7BF-4ED0-B418-B62B142977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22271</TotalTime>
  <Words>1327</Words>
  <Application>Microsoft Office PowerPoint</Application>
  <PresentationFormat>Presentación en pantalla (4:3)</PresentationFormat>
  <Paragraphs>179</Paragraphs>
  <Slides>22</Slides>
  <Notes>3</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22</vt:i4>
      </vt:variant>
    </vt:vector>
  </HeadingPairs>
  <TitlesOfParts>
    <vt:vector size="31" baseType="lpstr">
      <vt:lpstr>Arial</vt:lpstr>
      <vt:lpstr>Arial Narrow</vt:lpstr>
      <vt:lpstr>Calibri</vt:lpstr>
      <vt:lpstr>Courier New</vt:lpstr>
      <vt:lpstr>Montserrat Light</vt:lpstr>
      <vt:lpstr>Wingdings</vt:lpstr>
      <vt:lpstr>Tema de Office</vt:lpstr>
      <vt:lpstr>1_Tema de Office</vt:lpstr>
      <vt:lpstr>Diapositiva de think-cell</vt:lpstr>
      <vt:lpstr>Presentación de PowerPoint</vt:lpstr>
      <vt:lpstr>Índice</vt:lpstr>
      <vt:lpstr>1.  Visión General</vt:lpstr>
      <vt:lpstr>1.1  Documentos y piezas</vt:lpstr>
      <vt:lpstr>1.2. Tipos de Custodia</vt:lpstr>
      <vt:lpstr>2. Perfiles de usuarios</vt:lpstr>
      <vt:lpstr>4. Documentos</vt:lpstr>
      <vt:lpstr>4.1. Flujo general</vt:lpstr>
      <vt:lpstr>4.2. Alta de documento</vt:lpstr>
      <vt:lpstr>4.2. Pantallas de alta de documento</vt:lpstr>
      <vt:lpstr>4.3. Solicitud y préstamo de documentos</vt:lpstr>
      <vt:lpstr>4.4. Devolución de documentos</vt:lpstr>
      <vt:lpstr>5. Piezas</vt:lpstr>
      <vt:lpstr>5.1. Flujo general</vt:lpstr>
      <vt:lpstr>5.2. Alta de pieza</vt:lpstr>
      <vt:lpstr>5.2. Pantallas de alta de piezas</vt:lpstr>
      <vt:lpstr>5.3. Solicitud de préstamo de piezas</vt:lpstr>
      <vt:lpstr>5.4. Devolución de piezas</vt:lpstr>
      <vt:lpstr>5.5. Baja de piezas</vt:lpstr>
      <vt:lpstr>6. Consultas / Listados</vt:lpstr>
      <vt:lpstr>8. Ruegos y Preguntas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presentaciones</dc:creator>
  <cp:lastModifiedBy>Pilar Fernández Blanco</cp:lastModifiedBy>
  <cp:revision>1498</cp:revision>
  <cp:lastPrinted>2016-06-29T10:24:36Z</cp:lastPrinted>
  <dcterms:created xsi:type="dcterms:W3CDTF">2012-05-17T08:07:55Z</dcterms:created>
  <dcterms:modified xsi:type="dcterms:W3CDTF">2024-10-22T14:00:23Z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0x0101002D1AE159D2F79742A85BEEDEF95D85C7</vt:lpwstr>
  </property>
</Properties>
</file>