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 id="2147483723" r:id="rId5"/>
  </p:sldMasterIdLst>
  <p:notesMasterIdLst>
    <p:notesMasterId r:id="rId31"/>
  </p:notesMasterIdLst>
  <p:handoutMasterIdLst>
    <p:handoutMasterId r:id="rId32"/>
  </p:handoutMasterIdLst>
  <p:sldIdLst>
    <p:sldId id="2048" r:id="rId6"/>
    <p:sldId id="2096" r:id="rId7"/>
    <p:sldId id="2170" r:id="rId8"/>
    <p:sldId id="2152" r:id="rId9"/>
    <p:sldId id="2150" r:id="rId10"/>
    <p:sldId id="2163" r:id="rId11"/>
    <p:sldId id="2159" r:id="rId12"/>
    <p:sldId id="2171" r:id="rId13"/>
    <p:sldId id="2153" r:id="rId14"/>
    <p:sldId id="2155" r:id="rId15"/>
    <p:sldId id="2156" r:id="rId16"/>
    <p:sldId id="2168" r:id="rId17"/>
    <p:sldId id="2157" r:id="rId18"/>
    <p:sldId id="2158" r:id="rId19"/>
    <p:sldId id="2154" r:id="rId20"/>
    <p:sldId id="2164" r:id="rId21"/>
    <p:sldId id="2160" r:id="rId22"/>
    <p:sldId id="2169" r:id="rId23"/>
    <p:sldId id="2161" r:id="rId24"/>
    <p:sldId id="2162" r:id="rId25"/>
    <p:sldId id="2165" r:id="rId26"/>
    <p:sldId id="2166" r:id="rId27"/>
    <p:sldId id="2167" r:id="rId28"/>
    <p:sldId id="2005" r:id="rId29"/>
    <p:sldId id="1471" r:id="rId30"/>
  </p:sldIdLst>
  <p:sldSz cx="9144000" cy="6858000" type="screen4x3"/>
  <p:notesSz cx="6881813" cy="9296400"/>
  <p:custDataLst>
    <p:tags r:id="rId33"/>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1EE7C405-3E86-4AEE-A889-E3E9C3B54691}">
          <p14:sldIdLst>
            <p14:sldId id="2048"/>
            <p14:sldId id="2096"/>
            <p14:sldId id="2170"/>
            <p14:sldId id="2152"/>
            <p14:sldId id="2150"/>
            <p14:sldId id="2163"/>
            <p14:sldId id="2159"/>
            <p14:sldId id="2171"/>
            <p14:sldId id="2153"/>
            <p14:sldId id="2155"/>
            <p14:sldId id="2156"/>
            <p14:sldId id="2168"/>
            <p14:sldId id="2157"/>
            <p14:sldId id="2158"/>
            <p14:sldId id="2154"/>
            <p14:sldId id="2164"/>
            <p14:sldId id="2160"/>
            <p14:sldId id="2169"/>
            <p14:sldId id="2161"/>
            <p14:sldId id="2162"/>
            <p14:sldId id="2165"/>
            <p14:sldId id="2166"/>
            <p14:sldId id="2167"/>
            <p14:sldId id="2005"/>
            <p14:sldId id="1471"/>
          </p14:sldIdLst>
        </p14:section>
      </p14:sectionLst>
    </p:ext>
    <p:ext uri="{EFAFB233-063F-42B5-8137-9DF3F51BA10A}">
      <p15:sldGuideLst xmlns:p15="http://schemas.microsoft.com/office/powerpoint/2012/main">
        <p15:guide id="3" pos="1655" userDrawn="1">
          <p15:clr>
            <a:srgbClr val="A4A3A4"/>
          </p15:clr>
        </p15:guide>
        <p15:guide id="4" pos="2154" userDrawn="1">
          <p15:clr>
            <a:srgbClr val="A4A3A4"/>
          </p15:clr>
        </p15:guide>
        <p15:guide id="5" orient="horz" pos="2614" userDrawn="1">
          <p15:clr>
            <a:srgbClr val="A4A3A4"/>
          </p15:clr>
        </p15:guide>
        <p15:guide id="7" orient="horz" pos="379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isco Perdomo Lorenzo" initials="FPL" lastIdx="21" clrIdx="0"/>
  <p:cmAuthor id="2" name="Ronny Quintero Leguisano" initials="RQL" lastIdx="3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94451"/>
    <a:srgbClr val="FAB41E"/>
    <a:srgbClr val="465362"/>
    <a:srgbClr val="0B5395"/>
    <a:srgbClr val="666666"/>
    <a:srgbClr val="043A6C"/>
    <a:srgbClr val="ECF4FB"/>
    <a:srgbClr val="043C6F"/>
    <a:srgbClr val="046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51" autoAdjust="0"/>
    <p:restoredTop sz="95322" autoAdjust="0"/>
  </p:normalViewPr>
  <p:slideViewPr>
    <p:cSldViewPr>
      <p:cViewPr varScale="1">
        <p:scale>
          <a:sx n="109" d="100"/>
          <a:sy n="109" d="100"/>
        </p:scale>
        <p:origin x="2136" y="132"/>
      </p:cViewPr>
      <p:guideLst>
        <p:guide pos="1655"/>
        <p:guide pos="2154"/>
        <p:guide orient="horz" pos="2614"/>
        <p:guide orient="horz" pos="3793"/>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1552" y="-1552"/>
      </p:cViewPr>
      <p:guideLst>
        <p:guide orient="horz" pos="2928"/>
        <p:guide pos="216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sz="quarter" idx="1"/>
          </p:nvPr>
        </p:nvSpPr>
        <p:spPr>
          <a:xfrm>
            <a:off x="3898102" y="0"/>
            <a:ext cx="2982119" cy="464820"/>
          </a:xfrm>
          <a:prstGeom prst="rect">
            <a:avLst/>
          </a:prstGeom>
        </p:spPr>
        <p:txBody>
          <a:bodyPr vert="horz" lIns="91440" tIns="45720" rIns="91440" bIns="45720" rtlCol="0"/>
          <a:lstStyle>
            <a:lvl1pPr algn="r">
              <a:defRPr sz="1200"/>
            </a:lvl1pPr>
          </a:lstStyle>
          <a:p>
            <a:fld id="{9AAF7EB5-2971-424E-A29F-EDDE4D18392D}" type="datetimeFigureOut">
              <a:rPr lang="es-ES" smtClean="0"/>
              <a:pPr/>
              <a:t>31/10/2024</a:t>
            </a:fld>
            <a:endParaRPr lang="es-ES" dirty="0"/>
          </a:p>
        </p:txBody>
      </p:sp>
      <p:sp>
        <p:nvSpPr>
          <p:cNvPr id="4" name="3 Marcador de pie de página"/>
          <p:cNvSpPr>
            <a:spLocks noGrp="1"/>
          </p:cNvSpPr>
          <p:nvPr>
            <p:ph type="ftr" sz="quarter" idx="2"/>
          </p:nvPr>
        </p:nvSpPr>
        <p:spPr>
          <a:xfrm>
            <a:off x="0" y="8829967"/>
            <a:ext cx="2982119" cy="464820"/>
          </a:xfrm>
          <a:prstGeom prst="rect">
            <a:avLst/>
          </a:prstGeom>
        </p:spPr>
        <p:txBody>
          <a:bodyPr vert="horz" lIns="91440" tIns="45720" rIns="91440" bIns="45720"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98102" y="8829967"/>
            <a:ext cx="2982119" cy="464820"/>
          </a:xfrm>
          <a:prstGeom prst="rect">
            <a:avLst/>
          </a:prstGeom>
        </p:spPr>
        <p:txBody>
          <a:bodyPr vert="horz" lIns="91440" tIns="45720" rIns="91440" bIns="45720" rtlCol="0" anchor="b"/>
          <a:lstStyle>
            <a:lvl1pPr algn="r">
              <a:defRPr sz="1200"/>
            </a:lvl1pPr>
          </a:lstStyle>
          <a:p>
            <a:fld id="{126F353E-6852-4E82-86D3-C8985EC6AECD}" type="slidenum">
              <a:rPr lang="es-ES" smtClean="0"/>
              <a:pPr/>
              <a:t>‹Nº›</a:t>
            </a:fld>
            <a:endParaRPr lang="es-ES" dirty="0"/>
          </a:p>
        </p:txBody>
      </p:sp>
    </p:spTree>
    <p:extLst>
      <p:ext uri="{BB962C8B-B14F-4D97-AF65-F5344CB8AC3E}">
        <p14:creationId xmlns:p14="http://schemas.microsoft.com/office/powerpoint/2010/main" val="2519592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1409" cy="465266"/>
          </a:xfrm>
          <a:prstGeom prst="rect">
            <a:avLst/>
          </a:prstGeom>
        </p:spPr>
        <p:txBody>
          <a:bodyPr vert="horz" lIns="91440" tIns="45720" rIns="91440" bIns="45720" rtlCol="0"/>
          <a:lstStyle>
            <a:lvl1pPr algn="l">
              <a:defRPr sz="1200"/>
            </a:lvl1pPr>
          </a:lstStyle>
          <a:p>
            <a:endParaRPr lang="en-US" dirty="0"/>
          </a:p>
        </p:txBody>
      </p:sp>
      <p:sp>
        <p:nvSpPr>
          <p:cNvPr id="3" name="2 Marcador de fecha"/>
          <p:cNvSpPr>
            <a:spLocks noGrp="1"/>
          </p:cNvSpPr>
          <p:nvPr>
            <p:ph type="dt" idx="1"/>
          </p:nvPr>
        </p:nvSpPr>
        <p:spPr>
          <a:xfrm>
            <a:off x="3898765" y="0"/>
            <a:ext cx="2981409" cy="465266"/>
          </a:xfrm>
          <a:prstGeom prst="rect">
            <a:avLst/>
          </a:prstGeom>
        </p:spPr>
        <p:txBody>
          <a:bodyPr vert="horz" lIns="91440" tIns="45720" rIns="91440" bIns="45720" rtlCol="0"/>
          <a:lstStyle>
            <a:lvl1pPr algn="r">
              <a:defRPr sz="1200"/>
            </a:lvl1pPr>
          </a:lstStyle>
          <a:p>
            <a:fld id="{3BD91BC7-D3D6-4F53-88A4-79556D8EED24}" type="datetimeFigureOut">
              <a:rPr lang="en-US" smtClean="0"/>
              <a:pPr/>
              <a:t>10/31/2024</a:t>
            </a:fld>
            <a:endParaRPr lang="en-US" dirty="0"/>
          </a:p>
        </p:txBody>
      </p:sp>
      <p:sp>
        <p:nvSpPr>
          <p:cNvPr id="4" name="3 Marcador de imagen de diapositiva"/>
          <p:cNvSpPr>
            <a:spLocks noGrp="1" noRot="1" noChangeAspect="1"/>
          </p:cNvSpPr>
          <p:nvPr>
            <p:ph type="sldImg" idx="2"/>
          </p:nvPr>
        </p:nvSpPr>
        <p:spPr>
          <a:xfrm>
            <a:off x="1116013" y="696913"/>
            <a:ext cx="4649787"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4 Marcador de notas"/>
          <p:cNvSpPr>
            <a:spLocks noGrp="1"/>
          </p:cNvSpPr>
          <p:nvPr>
            <p:ph type="body" sz="quarter" idx="3"/>
          </p:nvPr>
        </p:nvSpPr>
        <p:spPr>
          <a:xfrm>
            <a:off x="688018" y="4416311"/>
            <a:ext cx="5505778" cy="418293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pie de página"/>
          <p:cNvSpPr>
            <a:spLocks noGrp="1"/>
          </p:cNvSpPr>
          <p:nvPr>
            <p:ph type="ftr" sz="quarter" idx="4"/>
          </p:nvPr>
        </p:nvSpPr>
        <p:spPr>
          <a:xfrm>
            <a:off x="0" y="8829648"/>
            <a:ext cx="2981409" cy="465266"/>
          </a:xfrm>
          <a:prstGeom prst="rect">
            <a:avLst/>
          </a:prstGeom>
        </p:spPr>
        <p:txBody>
          <a:bodyPr vert="horz" lIns="91440" tIns="45720" rIns="91440" bIns="45720" rtlCol="0" anchor="b"/>
          <a:lstStyle>
            <a:lvl1pPr algn="l">
              <a:defRPr sz="1200"/>
            </a:lvl1pPr>
          </a:lstStyle>
          <a:p>
            <a:endParaRPr lang="en-US" dirty="0"/>
          </a:p>
        </p:txBody>
      </p:sp>
      <p:sp>
        <p:nvSpPr>
          <p:cNvPr id="7" name="6 Marcador de número de diapositiva"/>
          <p:cNvSpPr>
            <a:spLocks noGrp="1"/>
          </p:cNvSpPr>
          <p:nvPr>
            <p:ph type="sldNum" sz="quarter" idx="5"/>
          </p:nvPr>
        </p:nvSpPr>
        <p:spPr>
          <a:xfrm>
            <a:off x="3898765" y="8829648"/>
            <a:ext cx="2981409" cy="465266"/>
          </a:xfrm>
          <a:prstGeom prst="rect">
            <a:avLst/>
          </a:prstGeom>
        </p:spPr>
        <p:txBody>
          <a:bodyPr vert="horz" lIns="91440" tIns="45720" rIns="91440" bIns="45720" rtlCol="0" anchor="b"/>
          <a:lstStyle>
            <a:lvl1pPr algn="r">
              <a:defRPr sz="1200"/>
            </a:lvl1pPr>
          </a:lstStyle>
          <a:p>
            <a:fld id="{49480A59-04CD-4DD9-ADD2-945F8BAF6CA2}" type="slidenum">
              <a:rPr lang="en-US" smtClean="0"/>
              <a:pPr/>
              <a:t>‹Nº›</a:t>
            </a:fld>
            <a:endParaRPr lang="en-US" dirty="0"/>
          </a:p>
        </p:txBody>
      </p:sp>
    </p:spTree>
    <p:extLst>
      <p:ext uri="{BB962C8B-B14F-4D97-AF65-F5344CB8AC3E}">
        <p14:creationId xmlns:p14="http://schemas.microsoft.com/office/powerpoint/2010/main" val="2084608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16013" y="696913"/>
            <a:ext cx="4649787" cy="348615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CF5454FD-CA04-475D-B3C1-D4B78E0F09C7}" type="slidenum">
              <a:rPr lang="es-ES" smtClean="0">
                <a:solidFill>
                  <a:prstClr val="black"/>
                </a:solidFill>
              </a:rPr>
              <a:pPr/>
              <a:t>1</a:t>
            </a:fld>
            <a:endParaRPr lang="es-ES">
              <a:solidFill>
                <a:prstClr val="black"/>
              </a:solidFill>
            </a:endParaRPr>
          </a:p>
        </p:txBody>
      </p:sp>
    </p:spTree>
    <p:extLst>
      <p:ext uri="{BB962C8B-B14F-4D97-AF65-F5344CB8AC3E}">
        <p14:creationId xmlns:p14="http://schemas.microsoft.com/office/powerpoint/2010/main" val="415134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49480A59-04CD-4DD9-ADD2-945F8BAF6CA2}" type="slidenum">
              <a:rPr lang="en-US" smtClean="0"/>
              <a:pPr/>
              <a:t>24</a:t>
            </a:fld>
            <a:endParaRPr lang="en-US" dirty="0"/>
          </a:p>
        </p:txBody>
      </p:sp>
    </p:spTree>
    <p:extLst>
      <p:ext uri="{BB962C8B-B14F-4D97-AF65-F5344CB8AC3E}">
        <p14:creationId xmlns:p14="http://schemas.microsoft.com/office/powerpoint/2010/main" val="2824422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49480A59-04CD-4DD9-ADD2-945F8BAF6CA2}" type="slidenum">
              <a:rPr lang="en-US" smtClean="0"/>
              <a:pPr/>
              <a:t>25</a:t>
            </a:fld>
            <a:endParaRPr lang="en-US" dirty="0"/>
          </a:p>
        </p:txBody>
      </p:sp>
    </p:spTree>
    <p:extLst>
      <p:ext uri="{BB962C8B-B14F-4D97-AF65-F5344CB8AC3E}">
        <p14:creationId xmlns:p14="http://schemas.microsoft.com/office/powerpoint/2010/main" val="2452095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png"/><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png"/><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340293EA-65D7-41AF-8C73-8085F2DAF0C2}"/>
              </a:ext>
            </a:extLst>
          </p:cNvPr>
          <p:cNvGraphicFramePr>
            <a:graphicFrameLocks noChangeAspect="1"/>
          </p:cNvGraphicFramePr>
          <p:nvPr userDrawn="1">
            <p:custDataLst>
              <p:tags r:id="rId2"/>
            </p:custDataLst>
            <p:extLst>
              <p:ext uri="{D42A27DB-BD31-4B8C-83A1-F6EECF244321}">
                <p14:modId xmlns:p14="http://schemas.microsoft.com/office/powerpoint/2010/main" val="1917523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Diapositiva de think-cell" r:id="rId4" imgW="395" imgH="394" progId="TCLayout.ActiveDocument.1">
                  <p:embed/>
                </p:oleObj>
              </mc:Choice>
              <mc:Fallback>
                <p:oleObj name="Diapositiva de think-cell"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Imagen 3" descr="Un reloj en la fachada de un edificio de ladrillo&#10;&#10;Descripción generada automáticamente">
            <a:extLst>
              <a:ext uri="{FF2B5EF4-FFF2-40B4-BE49-F238E27FC236}">
                <a16:creationId xmlns:a16="http://schemas.microsoft.com/office/drawing/2014/main" id="{CF60F82E-EE72-4FCF-9CE4-A848E1ED4E4F}"/>
              </a:ext>
            </a:extLst>
          </p:cNvPr>
          <p:cNvPicPr>
            <a:picLocks noChangeAspect="1"/>
          </p:cNvPicPr>
          <p:nvPr userDrawn="1"/>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t="13250"/>
          <a:stretch/>
        </p:blipFill>
        <p:spPr>
          <a:xfrm>
            <a:off x="0" y="0"/>
            <a:ext cx="9144000" cy="5949280"/>
          </a:xfrm>
          <a:prstGeom prst="rect">
            <a:avLst/>
          </a:prstGeom>
        </p:spPr>
      </p:pic>
      <p:sp>
        <p:nvSpPr>
          <p:cNvPr id="45" name="Forma libre: forma 44">
            <a:extLst>
              <a:ext uri="{FF2B5EF4-FFF2-40B4-BE49-F238E27FC236}">
                <a16:creationId xmlns:a16="http://schemas.microsoft.com/office/drawing/2014/main" id="{013A9F5B-41A0-4BCC-805E-538DF23EAF55}"/>
              </a:ext>
            </a:extLst>
          </p:cNvPr>
          <p:cNvSpPr/>
          <p:nvPr userDrawn="1"/>
        </p:nvSpPr>
        <p:spPr>
          <a:xfrm rot="738492">
            <a:off x="-442574" y="3025343"/>
            <a:ext cx="8368685" cy="3249959"/>
          </a:xfrm>
          <a:custGeom>
            <a:avLst/>
            <a:gdLst>
              <a:gd name="connsiteX0" fmla="*/ 462155 w 8368685"/>
              <a:gd name="connsiteY0" fmla="*/ 2118176 h 3249959"/>
              <a:gd name="connsiteX1" fmla="*/ 709093 w 8368685"/>
              <a:gd name="connsiteY1" fmla="*/ 3249959 h 3249959"/>
              <a:gd name="connsiteX2" fmla="*/ 709093 w 8368685"/>
              <a:gd name="connsiteY2" fmla="*/ 3249959 h 3249959"/>
              <a:gd name="connsiteX3" fmla="*/ 0 w 8368685"/>
              <a:gd name="connsiteY3" fmla="*/ 0 h 3249959"/>
              <a:gd name="connsiteX4" fmla="*/ 8368685 w 8368685"/>
              <a:gd name="connsiteY4" fmla="*/ 0 h 3249959"/>
              <a:gd name="connsiteX5" fmla="*/ 111668 w 8368685"/>
              <a:gd name="connsiteY5" fmla="*/ 511803 h 324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8685" h="3249959">
                <a:moveTo>
                  <a:pt x="462155" y="2118176"/>
                </a:moveTo>
                <a:lnTo>
                  <a:pt x="709093" y="3249959"/>
                </a:lnTo>
                <a:lnTo>
                  <a:pt x="709093" y="3249959"/>
                </a:lnTo>
                <a:close/>
                <a:moveTo>
                  <a:pt x="0" y="0"/>
                </a:moveTo>
                <a:lnTo>
                  <a:pt x="8368685" y="0"/>
                </a:lnTo>
                <a:lnTo>
                  <a:pt x="111668" y="511803"/>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4" name="Forma libre: forma 43">
            <a:extLst>
              <a:ext uri="{FF2B5EF4-FFF2-40B4-BE49-F238E27FC236}">
                <a16:creationId xmlns:a16="http://schemas.microsoft.com/office/drawing/2014/main" id="{366CA665-854E-4CC1-BE3E-AEA1D573D914}"/>
              </a:ext>
            </a:extLst>
          </p:cNvPr>
          <p:cNvSpPr/>
          <p:nvPr userDrawn="1"/>
        </p:nvSpPr>
        <p:spPr>
          <a:xfrm rot="618331">
            <a:off x="-97817" y="3246983"/>
            <a:ext cx="9199428" cy="263993"/>
          </a:xfrm>
          <a:custGeom>
            <a:avLst/>
            <a:gdLst>
              <a:gd name="connsiteX0" fmla="*/ 0 w 9199428"/>
              <a:gd name="connsiteY0" fmla="*/ 0 h 263993"/>
              <a:gd name="connsiteX1" fmla="*/ 9196763 w 9199428"/>
              <a:gd name="connsiteY1" fmla="*/ 0 h 263993"/>
              <a:gd name="connsiteX2" fmla="*/ 9199428 w 9199428"/>
              <a:gd name="connsiteY2" fmla="*/ 17290 h 263993"/>
              <a:gd name="connsiteX3" fmla="*/ 48002 w 9199428"/>
              <a:gd name="connsiteY3" fmla="*/ 263993 h 263993"/>
            </a:gdLst>
            <a:ahLst/>
            <a:cxnLst>
              <a:cxn ang="0">
                <a:pos x="connsiteX0" y="connsiteY0"/>
              </a:cxn>
              <a:cxn ang="0">
                <a:pos x="connsiteX1" y="connsiteY1"/>
              </a:cxn>
              <a:cxn ang="0">
                <a:pos x="connsiteX2" y="connsiteY2"/>
              </a:cxn>
              <a:cxn ang="0">
                <a:pos x="connsiteX3" y="connsiteY3"/>
              </a:cxn>
            </a:cxnLst>
            <a:rect l="l" t="t" r="r" b="b"/>
            <a:pathLst>
              <a:path w="9199428" h="263993">
                <a:moveTo>
                  <a:pt x="0" y="0"/>
                </a:moveTo>
                <a:lnTo>
                  <a:pt x="9196763" y="0"/>
                </a:lnTo>
                <a:lnTo>
                  <a:pt x="9199428" y="17290"/>
                </a:lnTo>
                <a:lnTo>
                  <a:pt x="48002" y="2639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5FDBDE62-8E4E-4C72-A6F5-E6C1A362D933}"/>
              </a:ext>
            </a:extLst>
          </p:cNvPr>
          <p:cNvSpPr/>
          <p:nvPr userDrawn="1"/>
        </p:nvSpPr>
        <p:spPr>
          <a:xfrm rot="525679">
            <a:off x="-301913" y="3385694"/>
            <a:ext cx="9323828" cy="3249959"/>
          </a:xfrm>
          <a:custGeom>
            <a:avLst/>
            <a:gdLst>
              <a:gd name="connsiteX0" fmla="*/ 0 w 9323828"/>
              <a:gd name="connsiteY0" fmla="*/ 0 h 3249959"/>
              <a:gd name="connsiteX1" fmla="*/ 9226661 w 9323828"/>
              <a:gd name="connsiteY1" fmla="*/ 0 h 3249959"/>
              <a:gd name="connsiteX2" fmla="*/ 9323828 w 9323828"/>
              <a:gd name="connsiteY2" fmla="*/ 630475 h 3249959"/>
              <a:gd name="connsiteX3" fmla="*/ 6123942 w 9323828"/>
              <a:gd name="connsiteY3" fmla="*/ 3249959 h 3249959"/>
              <a:gd name="connsiteX4" fmla="*/ 500874 w 9323828"/>
              <a:gd name="connsiteY4" fmla="*/ 3249959 h 324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3828" h="3249959">
                <a:moveTo>
                  <a:pt x="0" y="0"/>
                </a:moveTo>
                <a:lnTo>
                  <a:pt x="9226661" y="0"/>
                </a:lnTo>
                <a:lnTo>
                  <a:pt x="9323828" y="630475"/>
                </a:lnTo>
                <a:lnTo>
                  <a:pt x="6123942" y="3249959"/>
                </a:lnTo>
                <a:lnTo>
                  <a:pt x="500874" y="3249959"/>
                </a:lnTo>
                <a:close/>
              </a:path>
            </a:pathLst>
          </a:cu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1" name="Forma libre: forma 40">
            <a:extLst>
              <a:ext uri="{FF2B5EF4-FFF2-40B4-BE49-F238E27FC236}">
                <a16:creationId xmlns:a16="http://schemas.microsoft.com/office/drawing/2014/main" id="{10418CF9-8860-4EA6-8FA8-1A06B1F83942}"/>
              </a:ext>
            </a:extLst>
          </p:cNvPr>
          <p:cNvSpPr/>
          <p:nvPr userDrawn="1"/>
        </p:nvSpPr>
        <p:spPr>
          <a:xfrm rot="525679">
            <a:off x="-89355" y="4416977"/>
            <a:ext cx="8514049" cy="2195260"/>
          </a:xfrm>
          <a:custGeom>
            <a:avLst/>
            <a:gdLst>
              <a:gd name="connsiteX0" fmla="*/ 0 w 8514049"/>
              <a:gd name="connsiteY0" fmla="*/ 837109 h 2195260"/>
              <a:gd name="connsiteX1" fmla="*/ 6240843 w 8514049"/>
              <a:gd name="connsiteY1" fmla="*/ 352487 h 2195260"/>
              <a:gd name="connsiteX2" fmla="*/ 6421651 w 8514049"/>
              <a:gd name="connsiteY2" fmla="*/ 196645 h 2195260"/>
              <a:gd name="connsiteX3" fmla="*/ 8514049 w 8514049"/>
              <a:gd name="connsiteY3" fmla="*/ 0 h 2195260"/>
              <a:gd name="connsiteX4" fmla="*/ 5832382 w 8514049"/>
              <a:gd name="connsiteY4" fmla="*/ 2195260 h 2195260"/>
              <a:gd name="connsiteX5" fmla="*/ 209314 w 8514049"/>
              <a:gd name="connsiteY5" fmla="*/ 2195260 h 219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4049" h="2195260">
                <a:moveTo>
                  <a:pt x="0" y="837109"/>
                </a:moveTo>
                <a:lnTo>
                  <a:pt x="6240843" y="352487"/>
                </a:lnTo>
                <a:lnTo>
                  <a:pt x="6421651" y="196645"/>
                </a:lnTo>
                <a:lnTo>
                  <a:pt x="8514049" y="0"/>
                </a:lnTo>
                <a:lnTo>
                  <a:pt x="5832382" y="2195260"/>
                </a:lnTo>
                <a:lnTo>
                  <a:pt x="209314" y="2195260"/>
                </a:lnTo>
                <a:close/>
              </a:path>
            </a:pathLst>
          </a:custGeom>
          <a:solidFill>
            <a:schemeClr val="tx2">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18 Marcador de texto"/>
          <p:cNvSpPr>
            <a:spLocks noGrp="1"/>
          </p:cNvSpPr>
          <p:nvPr>
            <p:ph type="body" sz="quarter" idx="11" hasCustomPrompt="1"/>
          </p:nvPr>
        </p:nvSpPr>
        <p:spPr>
          <a:xfrm>
            <a:off x="384460" y="4738207"/>
            <a:ext cx="4763604" cy="576709"/>
          </a:xfrm>
          <a:prstGeom prst="rect">
            <a:avLst/>
          </a:prstGeo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s-ES"/>
              <a:t>Subtítulo de la presentación</a:t>
            </a:r>
          </a:p>
        </p:txBody>
      </p:sp>
      <p:sp>
        <p:nvSpPr>
          <p:cNvPr id="18" name="21 Marcador de texto"/>
          <p:cNvSpPr>
            <a:spLocks noGrp="1"/>
          </p:cNvSpPr>
          <p:nvPr>
            <p:ph type="body" sz="quarter" idx="12" hasCustomPrompt="1"/>
          </p:nvPr>
        </p:nvSpPr>
        <p:spPr>
          <a:xfrm>
            <a:off x="384460" y="5454129"/>
            <a:ext cx="4763468" cy="432742"/>
          </a:xfrm>
          <a:prstGeom prst="rect">
            <a:avLst/>
          </a:prstGeom>
        </p:spPr>
        <p:txBody>
          <a:bodyPr>
            <a:normAutofit/>
          </a:bodyPr>
          <a:lstStyle>
            <a:lvl1pPr marL="0" indent="0" algn="l">
              <a:buNone/>
              <a:defRPr sz="1350">
                <a:solidFill>
                  <a:schemeClr val="bg1"/>
                </a:solidFill>
                <a:latin typeface="Calibri" panose="020F0502020204030204" pitchFamily="34" charset="0"/>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s-ES"/>
              <a:t>Fecha</a:t>
            </a:r>
          </a:p>
        </p:txBody>
      </p:sp>
      <p:sp>
        <p:nvSpPr>
          <p:cNvPr id="19" name="18 Marcador de texto"/>
          <p:cNvSpPr>
            <a:spLocks noGrp="1"/>
          </p:cNvSpPr>
          <p:nvPr>
            <p:ph type="body" sz="quarter" idx="13" hasCustomPrompt="1"/>
          </p:nvPr>
        </p:nvSpPr>
        <p:spPr>
          <a:xfrm>
            <a:off x="384460" y="3645023"/>
            <a:ext cx="4763604" cy="1008113"/>
          </a:xfrm>
          <a:prstGeom prst="rect">
            <a:avLst/>
          </a:prstGeom>
        </p:spPr>
        <p:txBody>
          <a:bodyPr>
            <a:normAutofit/>
          </a:bodyPr>
          <a:lstStyle>
            <a:lvl1pPr marL="0" indent="0" algn="l">
              <a:spcBef>
                <a:spcPts val="300"/>
              </a:spcBef>
              <a:buNone/>
              <a:defRPr sz="2700" b="1" baseline="0">
                <a:solidFill>
                  <a:schemeClr val="bg1"/>
                </a:solidFill>
                <a:latin typeface="Calibri" panose="020F0502020204030204" pitchFamily="34" charset="0"/>
                <a:cs typeface="Calibri" panose="020F0502020204030204" pitchFamily="34" charset="0"/>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s-ES" dirty="0"/>
              <a:t>Título de la presentación</a:t>
            </a:r>
          </a:p>
        </p:txBody>
      </p:sp>
      <p:cxnSp>
        <p:nvCxnSpPr>
          <p:cNvPr id="34" name="Conector recto 33">
            <a:extLst>
              <a:ext uri="{FF2B5EF4-FFF2-40B4-BE49-F238E27FC236}">
                <a16:creationId xmlns:a16="http://schemas.microsoft.com/office/drawing/2014/main" id="{85337176-BD36-4C18-8450-3A72C0339CB4}"/>
              </a:ext>
            </a:extLst>
          </p:cNvPr>
          <p:cNvCxnSpPr>
            <a:cxnSpLocks/>
          </p:cNvCxnSpPr>
          <p:nvPr userDrawn="1"/>
        </p:nvCxnSpPr>
        <p:spPr>
          <a:xfrm>
            <a:off x="375658" y="4653136"/>
            <a:ext cx="478523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orma libre: forma 21">
            <a:extLst>
              <a:ext uri="{FF2B5EF4-FFF2-40B4-BE49-F238E27FC236}">
                <a16:creationId xmlns:a16="http://schemas.microsoft.com/office/drawing/2014/main" id="{F60A80F9-AB66-444B-9F10-03F73C21F701}"/>
              </a:ext>
            </a:extLst>
          </p:cNvPr>
          <p:cNvSpPr/>
          <p:nvPr userDrawn="1"/>
        </p:nvSpPr>
        <p:spPr>
          <a:xfrm rot="14536795">
            <a:off x="5470462" y="2152845"/>
            <a:ext cx="3059500" cy="6451098"/>
          </a:xfrm>
          <a:custGeom>
            <a:avLst/>
            <a:gdLst>
              <a:gd name="connsiteX0" fmla="*/ 3059500 w 3059500"/>
              <a:gd name="connsiteY0" fmla="*/ 6451098 h 6451098"/>
              <a:gd name="connsiteX1" fmla="*/ 0 w 3059500"/>
              <a:gd name="connsiteY1" fmla="*/ 4843457 h 6451098"/>
              <a:gd name="connsiteX2" fmla="*/ 793198 w 3059500"/>
              <a:gd name="connsiteY2" fmla="*/ 1446374 h 6451098"/>
              <a:gd name="connsiteX3" fmla="*/ 1553208 w 3059500"/>
              <a:gd name="connsiteY3" fmla="*/ 0 h 6451098"/>
            </a:gdLst>
            <a:ahLst/>
            <a:cxnLst>
              <a:cxn ang="0">
                <a:pos x="connsiteX0" y="connsiteY0"/>
              </a:cxn>
              <a:cxn ang="0">
                <a:pos x="connsiteX1" y="connsiteY1"/>
              </a:cxn>
              <a:cxn ang="0">
                <a:pos x="connsiteX2" y="connsiteY2"/>
              </a:cxn>
              <a:cxn ang="0">
                <a:pos x="connsiteX3" y="connsiteY3"/>
              </a:cxn>
            </a:cxnLst>
            <a:rect l="l" t="t" r="r" b="b"/>
            <a:pathLst>
              <a:path w="3059500" h="6451098">
                <a:moveTo>
                  <a:pt x="3059500" y="6451098"/>
                </a:moveTo>
                <a:lnTo>
                  <a:pt x="0" y="4843457"/>
                </a:lnTo>
                <a:lnTo>
                  <a:pt x="793198" y="1446374"/>
                </a:lnTo>
                <a:lnTo>
                  <a:pt x="1553208"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8" name="Rectángulo 27">
            <a:extLst>
              <a:ext uri="{FF2B5EF4-FFF2-40B4-BE49-F238E27FC236}">
                <a16:creationId xmlns:a16="http://schemas.microsoft.com/office/drawing/2014/main" id="{ED7DE510-7852-4BE7-A1C2-E1FFC1F1A402}"/>
              </a:ext>
            </a:extLst>
          </p:cNvPr>
          <p:cNvSpPr/>
          <p:nvPr userDrawn="1"/>
        </p:nvSpPr>
        <p:spPr>
          <a:xfrm>
            <a:off x="0" y="6509540"/>
            <a:ext cx="1199456" cy="15369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sz="1800" b="1">
              <a:solidFill>
                <a:schemeClr val="bg1"/>
              </a:solidFill>
            </a:endParaRPr>
          </a:p>
        </p:txBody>
      </p:sp>
      <p:sp>
        <p:nvSpPr>
          <p:cNvPr id="29" name="CuadroTexto 15">
            <a:extLst>
              <a:ext uri="{FF2B5EF4-FFF2-40B4-BE49-F238E27FC236}">
                <a16:creationId xmlns:a16="http://schemas.microsoft.com/office/drawing/2014/main" id="{F6D5D86C-B75D-488A-8835-60821F6661A7}"/>
              </a:ext>
            </a:extLst>
          </p:cNvPr>
          <p:cNvSpPr txBox="1"/>
          <p:nvPr userDrawn="1"/>
        </p:nvSpPr>
        <p:spPr>
          <a:xfrm>
            <a:off x="-1" y="6463275"/>
            <a:ext cx="1199458" cy="24622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chemeClr val="bg1">
                    <a:lumMod val="50000"/>
                  </a:schemeClr>
                </a:solidFill>
              </a:rPr>
              <a:t>TLP: WHITE</a:t>
            </a:r>
          </a:p>
        </p:txBody>
      </p:sp>
      <p:pic>
        <p:nvPicPr>
          <p:cNvPr id="16" name="Imagen 15">
            <a:extLst>
              <a:ext uri="{FF2B5EF4-FFF2-40B4-BE49-F238E27FC236}">
                <a16:creationId xmlns:a16="http://schemas.microsoft.com/office/drawing/2014/main" id="{D167727A-97DC-4284-878D-80CE6A9E41F4}"/>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3157186" y="6270695"/>
            <a:ext cx="2829629" cy="471604"/>
          </a:xfrm>
          <a:prstGeom prst="rect">
            <a:avLst/>
          </a:prstGeom>
        </p:spPr>
      </p:pic>
    </p:spTree>
    <p:extLst>
      <p:ext uri="{BB962C8B-B14F-4D97-AF65-F5344CB8AC3E}">
        <p14:creationId xmlns:p14="http://schemas.microsoft.com/office/powerpoint/2010/main" val="2055307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ido">
    <p:spTree>
      <p:nvGrpSpPr>
        <p:cNvPr id="1" name=""/>
        <p:cNvGrpSpPr/>
        <p:nvPr/>
      </p:nvGrpSpPr>
      <p:grpSpPr>
        <a:xfrm>
          <a:off x="0" y="0"/>
          <a:ext cx="0" cy="0"/>
          <a:chOff x="0" y="0"/>
          <a:chExt cx="0" cy="0"/>
        </a:xfrm>
      </p:grpSpPr>
      <p:cxnSp>
        <p:nvCxnSpPr>
          <p:cNvPr id="9" name="8 Conector recto"/>
          <p:cNvCxnSpPr/>
          <p:nvPr userDrawn="1"/>
        </p:nvCxnSpPr>
        <p:spPr>
          <a:xfrm>
            <a:off x="3830" y="692696"/>
            <a:ext cx="914017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1 Título"/>
          <p:cNvSpPr>
            <a:spLocks noGrp="1"/>
          </p:cNvSpPr>
          <p:nvPr>
            <p:ph type="title" hasCustomPrompt="1"/>
          </p:nvPr>
        </p:nvSpPr>
        <p:spPr>
          <a:xfrm>
            <a:off x="1" y="188641"/>
            <a:ext cx="9144000" cy="855063"/>
          </a:xfrm>
          <a:prstGeom prst="rect">
            <a:avLst/>
          </a:prstGeom>
        </p:spPr>
        <p:txBody>
          <a:bodyPr>
            <a:noAutofit/>
          </a:bodyPr>
          <a:lstStyle>
            <a:lvl1pPr algn="just">
              <a:defRPr sz="2400" b="1" cap="all" baseline="0">
                <a:solidFill>
                  <a:schemeClr val="tx2"/>
                </a:solidFill>
                <a:latin typeface="+mj-lt"/>
                <a:ea typeface="Verdana" pitchFamily="34" charset="0"/>
                <a:cs typeface="Verdana" pitchFamily="34" charset="0"/>
              </a:defRPr>
            </a:lvl1pPr>
          </a:lstStyle>
          <a:p>
            <a:pPr>
              <a:tabLst>
                <a:tab pos="2238375" algn="l"/>
              </a:tabLst>
            </a:pPr>
            <a:r>
              <a:rPr lang="es-ES" sz="2000" dirty="0">
                <a:solidFill>
                  <a:schemeClr val="tx2"/>
                </a:solidFill>
                <a:latin typeface="Arial" pitchFamily="34" charset="0"/>
                <a:cs typeface="Arial" pitchFamily="34" charset="0"/>
              </a:rPr>
              <a:t>1. Título</a:t>
            </a:r>
          </a:p>
        </p:txBody>
      </p:sp>
      <p:sp>
        <p:nvSpPr>
          <p:cNvPr id="17" name="13 Marcador de texto"/>
          <p:cNvSpPr txBox="1">
            <a:spLocks/>
          </p:cNvSpPr>
          <p:nvPr userDrawn="1"/>
        </p:nvSpPr>
        <p:spPr>
          <a:xfrm>
            <a:off x="35497" y="774231"/>
            <a:ext cx="9049417" cy="710555"/>
          </a:xfrm>
          <a:prstGeom prst="rect">
            <a:avLst/>
          </a:prstGeom>
        </p:spPr>
        <p:txBody>
          <a:bodyPr vert="horz" lIns="91440" tIns="45720" rIns="91440" bIns="45720" rtlCol="0" anchor="t" anchorCtr="0">
            <a:noAutofit/>
          </a:bodyPr>
          <a:lstStyle>
            <a:lvl1pPr marL="0" indent="0">
              <a:buNone/>
              <a:defRPr sz="2400">
                <a:latin typeface="+mj-lt"/>
                <a:ea typeface="Verdana" pitchFamily="34" charset="0"/>
                <a:cs typeface="Verdana" pitchFamily="34" charset="0"/>
              </a:defRPr>
            </a:lvl1pPr>
            <a:lvl2pPr>
              <a:buFont typeface="Wingdings" pitchFamily="2" charset="2"/>
              <a:buChar char="§"/>
              <a:defRPr sz="1800">
                <a:latin typeface="+mj-lt"/>
                <a:ea typeface="Verdana" pitchFamily="34" charset="0"/>
                <a:cs typeface="Verdana" pitchFamily="34" charset="0"/>
              </a:defRPr>
            </a:lvl2pPr>
            <a:lvl3pPr>
              <a:buFont typeface="Wingdings" pitchFamily="2" charset="2"/>
              <a:buChar char="Ø"/>
              <a:defRPr sz="1800">
                <a:latin typeface="+mj-lt"/>
                <a:ea typeface="Verdana" pitchFamily="34" charset="0"/>
                <a:cs typeface="Verdana" pitchFamily="34" charset="0"/>
              </a:defRPr>
            </a:lvl3pPr>
            <a:lvl4pPr>
              <a:buFont typeface="Arial" pitchFamily="34" charset="0"/>
              <a:buChar char="•"/>
              <a:defRPr sz="1800">
                <a:latin typeface="+mj-lt"/>
                <a:ea typeface="Verdana" pitchFamily="34" charset="0"/>
                <a:cs typeface="Verdana" pitchFamily="34" charset="0"/>
              </a:defRPr>
            </a:lvl4pPr>
            <a:lvl5pPr>
              <a:buFont typeface="Courier New" pitchFamily="49" charset="0"/>
              <a:buChar char="o"/>
              <a:defRPr sz="1800">
                <a:latin typeface="+mj-lt"/>
                <a:ea typeface="Verdana" pitchFamily="34" charset="0"/>
                <a:cs typeface="Verdana" pitchFamily="34" charset="0"/>
              </a:defRPr>
            </a:lvl5pPr>
          </a:lstStyle>
          <a:p>
            <a:pPr algn="just">
              <a:defRPr/>
            </a:pPr>
            <a:endParaRPr lang="es-ES" sz="1500" i="1" dirty="0">
              <a:solidFill>
                <a:srgbClr val="323C47"/>
              </a:solidFill>
              <a:latin typeface="Arial" panose="020B0604020202020204" pitchFamily="34" charset="0"/>
              <a:cs typeface="Arial" panose="020B0604020202020204" pitchFamily="34" charset="0"/>
            </a:endParaRPr>
          </a:p>
        </p:txBody>
      </p:sp>
      <p:sp>
        <p:nvSpPr>
          <p:cNvPr id="18" name="5 Marcador de número de diapositiva"/>
          <p:cNvSpPr>
            <a:spLocks noGrp="1"/>
          </p:cNvSpPr>
          <p:nvPr>
            <p:ph type="sldNum" sz="quarter" idx="12"/>
          </p:nvPr>
        </p:nvSpPr>
        <p:spPr>
          <a:xfrm>
            <a:off x="6902896" y="6356354"/>
            <a:ext cx="21336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F72BFCD6-C37F-4D4F-B6AD-71D3A36D527F}" type="slidenum">
              <a:rPr lang="es-ES" smtClean="0">
                <a:solidFill>
                  <a:srgbClr val="323C47">
                    <a:tint val="75000"/>
                  </a:srgbClr>
                </a:solidFill>
              </a:rPr>
              <a:pPr/>
              <a:t>‹Nº›</a:t>
            </a:fld>
            <a:endParaRPr lang="es-ES" dirty="0">
              <a:solidFill>
                <a:srgbClr val="323C47">
                  <a:tint val="75000"/>
                </a:srgbClr>
              </a:solidFill>
            </a:endParaRPr>
          </a:p>
        </p:txBody>
      </p:sp>
      <p:sp>
        <p:nvSpPr>
          <p:cNvPr id="8" name="13 Marcador de texto"/>
          <p:cNvSpPr>
            <a:spLocks noGrp="1"/>
          </p:cNvSpPr>
          <p:nvPr>
            <p:ph type="body" sz="quarter" idx="10" hasCustomPrompt="1"/>
          </p:nvPr>
        </p:nvSpPr>
        <p:spPr>
          <a:xfrm>
            <a:off x="220333" y="1032487"/>
            <a:ext cx="8685796" cy="4392612"/>
          </a:xfrm>
          <a:prstGeom prst="rect">
            <a:avLst/>
          </a:prstGeom>
        </p:spPr>
        <p:txBody>
          <a:bodyPr/>
          <a:lstStyle>
            <a:lvl1pPr marL="0" indent="0">
              <a:buNone/>
              <a:defRPr sz="1600" i="1">
                <a:solidFill>
                  <a:schemeClr val="tx1"/>
                </a:solidFill>
                <a:latin typeface="Arial" panose="020B0604020202020204" pitchFamily="34" charset="0"/>
                <a:cs typeface="Arial" panose="020B0604020202020204" pitchFamily="34" charset="0"/>
              </a:defRPr>
            </a:lvl1pPr>
            <a:lvl2pPr>
              <a:buFont typeface="Wingdings" pitchFamily="2" charset="2"/>
              <a:buChar char="§"/>
              <a:defRPr sz="2800"/>
            </a:lvl2pPr>
            <a:lvl3pPr>
              <a:buFont typeface="Wingdings" pitchFamily="2" charset="2"/>
              <a:buChar char="Ø"/>
              <a:defRPr sz="2400"/>
            </a:lvl3pPr>
            <a:lvl4pPr>
              <a:buFont typeface="Arial" pitchFamily="34" charset="0"/>
              <a:buChar char="•"/>
              <a:defRPr sz="2000"/>
            </a:lvl4pPr>
            <a:lvl5pPr>
              <a:buFont typeface="Courier New" pitchFamily="49" charset="0"/>
              <a:buChar char="o"/>
              <a:defRPr sz="1800"/>
            </a:lvl5pPr>
          </a:lstStyle>
          <a:p>
            <a:pPr lvl="0"/>
            <a:r>
              <a:rPr lang="es-ES" dirty="0"/>
              <a:t>Texto</a:t>
            </a:r>
          </a:p>
        </p:txBody>
      </p:sp>
      <p:pic>
        <p:nvPicPr>
          <p:cNvPr id="10" name="Imagen 9">
            <a:extLst>
              <a:ext uri="{FF2B5EF4-FFF2-40B4-BE49-F238E27FC236}">
                <a16:creationId xmlns:a16="http://schemas.microsoft.com/office/drawing/2014/main" id="{42269489-8033-4D5F-B26B-BC64E9AC2D3A}"/>
              </a:ext>
            </a:extLst>
          </p:cNvPr>
          <p:cNvPicPr>
            <a:picLocks noChangeAspect="1"/>
          </p:cNvPicPr>
          <p:nvPr userDrawn="1"/>
        </p:nvPicPr>
        <p:blipFill>
          <a:blip r:embed="rId2"/>
          <a:srcRect/>
          <a:stretch/>
        </p:blipFill>
        <p:spPr>
          <a:xfrm>
            <a:off x="4700965" y="6390482"/>
            <a:ext cx="1473188" cy="265992"/>
          </a:xfrm>
          <a:prstGeom prst="rect">
            <a:avLst/>
          </a:prstGeom>
        </p:spPr>
      </p:pic>
    </p:spTree>
    <p:extLst>
      <p:ext uri="{BB962C8B-B14F-4D97-AF65-F5344CB8AC3E}">
        <p14:creationId xmlns:p14="http://schemas.microsoft.com/office/powerpoint/2010/main" val="18030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Índice">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2"/>
            </p:custDataLst>
            <p:extLst>
              <p:ext uri="{D42A27DB-BD31-4B8C-83A1-F6EECF244321}">
                <p14:modId xmlns:p14="http://schemas.microsoft.com/office/powerpoint/2010/main" val="4051446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Diapositiva de think-cell" r:id="rId4" imgW="395" imgH="394" progId="TCLayout.ActiveDocument.1">
                  <p:embed/>
                </p:oleObj>
              </mc:Choice>
              <mc:Fallback>
                <p:oleObj name="Diapositiva de think-cell"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1" name="Forma libre: forma 40">
            <a:extLst>
              <a:ext uri="{FF2B5EF4-FFF2-40B4-BE49-F238E27FC236}">
                <a16:creationId xmlns:a16="http://schemas.microsoft.com/office/drawing/2014/main" id="{AF6F07A7-7B1F-4991-8CB9-A3234572F24D}"/>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0" name="Forma libre: forma 39">
            <a:extLst>
              <a:ext uri="{FF2B5EF4-FFF2-40B4-BE49-F238E27FC236}">
                <a16:creationId xmlns:a16="http://schemas.microsoft.com/office/drawing/2014/main" id="{D757F954-3FA8-4895-94D3-2A3BF7120129}"/>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p>
        </p:txBody>
      </p:sp>
      <p:sp>
        <p:nvSpPr>
          <p:cNvPr id="24" name="Forma libre: forma 23">
            <a:extLst>
              <a:ext uri="{FF2B5EF4-FFF2-40B4-BE49-F238E27FC236}">
                <a16:creationId xmlns:a16="http://schemas.microsoft.com/office/drawing/2014/main" id="{58AACA53-106B-4472-9D00-ECA91BC25551}"/>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7" name="Forma libre: forma 36">
            <a:extLst>
              <a:ext uri="{FF2B5EF4-FFF2-40B4-BE49-F238E27FC236}">
                <a16:creationId xmlns:a16="http://schemas.microsoft.com/office/drawing/2014/main" id="{45145C93-3CB9-42B5-AB02-012CAD888E4C}"/>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0" name="Forma libre: forma 19">
            <a:extLst>
              <a:ext uri="{FF2B5EF4-FFF2-40B4-BE49-F238E27FC236}">
                <a16:creationId xmlns:a16="http://schemas.microsoft.com/office/drawing/2014/main" id="{32852021-F90F-422A-B58C-81A3D08D2C09}"/>
              </a:ext>
            </a:extLst>
          </p:cNvPr>
          <p:cNvSpPr/>
          <p:nvPr userDrawn="1"/>
        </p:nvSpPr>
        <p:spPr>
          <a:xfrm rot="17863205" flipH="1">
            <a:off x="7875333" y="-681248"/>
            <a:ext cx="1250632" cy="2102819"/>
          </a:xfrm>
          <a:custGeom>
            <a:avLst/>
            <a:gdLst>
              <a:gd name="connsiteX0" fmla="*/ 759637 w 1250632"/>
              <a:gd name="connsiteY0" fmla="*/ 0 h 2102819"/>
              <a:gd name="connsiteX1" fmla="*/ 0 w 1250632"/>
              <a:gd name="connsiteY1" fmla="*/ 1445663 h 2102819"/>
              <a:gd name="connsiteX2" fmla="*/ 1250632 w 1250632"/>
              <a:gd name="connsiteY2" fmla="*/ 2102819 h 2102819"/>
            </a:gdLst>
            <a:ahLst/>
            <a:cxnLst>
              <a:cxn ang="0">
                <a:pos x="connsiteX0" y="connsiteY0"/>
              </a:cxn>
              <a:cxn ang="0">
                <a:pos x="connsiteX1" y="connsiteY1"/>
              </a:cxn>
              <a:cxn ang="0">
                <a:pos x="connsiteX2" y="connsiteY2"/>
              </a:cxn>
            </a:cxnLst>
            <a:rect l="l" t="t" r="r" b="b"/>
            <a:pathLst>
              <a:path w="1250632" h="2102819">
                <a:moveTo>
                  <a:pt x="759637" y="0"/>
                </a:moveTo>
                <a:lnTo>
                  <a:pt x="0" y="1445663"/>
                </a:lnTo>
                <a:lnTo>
                  <a:pt x="1250632" y="210281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2" name="Rectángulo 11">
            <a:extLst>
              <a:ext uri="{FF2B5EF4-FFF2-40B4-BE49-F238E27FC236}">
                <a16:creationId xmlns:a16="http://schemas.microsoft.com/office/drawing/2014/main" id="{A6F782F7-818F-41CB-9698-E011E26EB501}"/>
              </a:ext>
            </a:extLst>
          </p:cNvPr>
          <p:cNvSpPr/>
          <p:nvPr userDrawn="1"/>
        </p:nvSpPr>
        <p:spPr>
          <a:xfrm>
            <a:off x="0" y="6509540"/>
            <a:ext cx="1199456" cy="15369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sz="1800" b="1">
              <a:solidFill>
                <a:schemeClr val="bg1"/>
              </a:solidFill>
            </a:endParaRPr>
          </a:p>
        </p:txBody>
      </p:sp>
      <p:sp>
        <p:nvSpPr>
          <p:cNvPr id="13" name="CuadroTexto 15">
            <a:extLst>
              <a:ext uri="{FF2B5EF4-FFF2-40B4-BE49-F238E27FC236}">
                <a16:creationId xmlns:a16="http://schemas.microsoft.com/office/drawing/2014/main" id="{8AB4082F-01B3-4293-A708-AF3349C61ED5}"/>
              </a:ext>
            </a:extLst>
          </p:cNvPr>
          <p:cNvSpPr txBox="1"/>
          <p:nvPr userDrawn="1"/>
        </p:nvSpPr>
        <p:spPr>
          <a:xfrm>
            <a:off x="-1" y="6463275"/>
            <a:ext cx="1199458" cy="24622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chemeClr val="bg1">
                    <a:lumMod val="50000"/>
                  </a:schemeClr>
                </a:solidFill>
              </a:rPr>
              <a:t>TLP: WHITE</a:t>
            </a:r>
          </a:p>
        </p:txBody>
      </p:sp>
      <p:pic>
        <p:nvPicPr>
          <p:cNvPr id="11" name="Imagen 10">
            <a:extLst>
              <a:ext uri="{FF2B5EF4-FFF2-40B4-BE49-F238E27FC236}">
                <a16:creationId xmlns:a16="http://schemas.microsoft.com/office/drawing/2014/main" id="{94E0D883-CBB3-4938-879E-3469C0F06282}"/>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3157186" y="6270695"/>
            <a:ext cx="2829629" cy="471604"/>
          </a:xfrm>
          <a:prstGeom prst="rect">
            <a:avLst/>
          </a:prstGeom>
        </p:spPr>
      </p:pic>
    </p:spTree>
    <p:extLst>
      <p:ext uri="{BB962C8B-B14F-4D97-AF65-F5344CB8AC3E}">
        <p14:creationId xmlns:p14="http://schemas.microsoft.com/office/powerpoint/2010/main" val="2277748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ción">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2"/>
            </p:custDataLst>
            <p:extLst>
              <p:ext uri="{D42A27DB-BD31-4B8C-83A1-F6EECF244321}">
                <p14:modId xmlns:p14="http://schemas.microsoft.com/office/powerpoint/2010/main" val="519677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Diapositiva de think-cell" r:id="rId5" imgW="395" imgH="394" progId="TCLayout.ActiveDocument.1">
                  <p:embed/>
                </p:oleObj>
              </mc:Choice>
              <mc:Fallback>
                <p:oleObj name="Diapositiva de think-cell" r:id="rId5" imgW="395" imgH="394" progId="TCLayout.ActiveDocument.1">
                  <p:embed/>
                  <p:pic>
                    <p:nvPicPr>
                      <p:cNvPr id="3" name="Objeto 2" hidden="1">
                        <a:extLst>
                          <a:ext uri="{FF2B5EF4-FFF2-40B4-BE49-F238E27FC236}">
                            <a16:creationId xmlns:a16="http://schemas.microsoft.com/office/drawing/2014/main" id="{84E62079-D18D-4018-A12B-BDD165DE82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ángulo 6" hidden="1">
            <a:extLst>
              <a:ext uri="{FF2B5EF4-FFF2-40B4-BE49-F238E27FC236}">
                <a16:creationId xmlns:a16="http://schemas.microsoft.com/office/drawing/2014/main" id="{53F74CFE-774D-43F8-BCA3-F1244456F26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s-ES" sz="2000" b="1" i="0" baseline="0" dirty="0">
              <a:latin typeface="Calibri" panose="020F0502020204030204" pitchFamily="34" charset="0"/>
              <a:ea typeface="+mj-ea"/>
              <a:cs typeface="+mj-cs"/>
              <a:sym typeface="Calibri" panose="020F0502020204030204" pitchFamily="34" charset="0"/>
            </a:endParaRPr>
          </a:p>
        </p:txBody>
      </p:sp>
      <p:sp>
        <p:nvSpPr>
          <p:cNvPr id="9" name="Content Placeholder 2">
            <a:extLst>
              <a:ext uri="{FF2B5EF4-FFF2-40B4-BE49-F238E27FC236}">
                <a16:creationId xmlns:a16="http://schemas.microsoft.com/office/drawing/2014/main" id="{E86846D9-1D55-4859-BFE1-A59DBB33D62F}"/>
              </a:ext>
            </a:extLst>
          </p:cNvPr>
          <p:cNvSpPr>
            <a:spLocks noGrp="1"/>
          </p:cNvSpPr>
          <p:nvPr>
            <p:ph idx="1" hasCustomPrompt="1"/>
          </p:nvPr>
        </p:nvSpPr>
        <p:spPr>
          <a:xfrm>
            <a:off x="351619" y="1916832"/>
            <a:ext cx="8335179" cy="438912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eaLnBrk="1" latinLnBrk="0" hangingPunct="1"/>
            <a:r>
              <a:rPr lang="es-ES" dirty="0"/>
              <a:t>Haga clic para modificar el estilo de texto del patrón</a:t>
            </a:r>
          </a:p>
          <a:p>
            <a:pPr lvl="1" eaLnBrk="1" latinLnBrk="0" hangingPunct="1"/>
            <a:r>
              <a:rPr lang="es-ES" dirty="0"/>
              <a:t>Segundo nivel</a:t>
            </a:r>
          </a:p>
          <a:p>
            <a:pPr lvl="2" eaLnBrk="1" latinLnBrk="0" hangingPunct="1"/>
            <a:r>
              <a:rPr lang="es-ES" dirty="0"/>
              <a:t>Tercer nivel</a:t>
            </a:r>
          </a:p>
          <a:p>
            <a:pPr lvl="3" eaLnBrk="1" latinLnBrk="0" hangingPunct="1"/>
            <a:r>
              <a:rPr lang="es-ES" dirty="0"/>
              <a:t>Cuarto nivel</a:t>
            </a:r>
          </a:p>
          <a:p>
            <a:pPr lvl="4" eaLnBrk="1" latinLnBrk="0" hangingPunct="1"/>
            <a:r>
              <a:rPr lang="es-ES" dirty="0"/>
              <a:t>Quinto nivel</a:t>
            </a:r>
            <a:endParaRPr kumimoji="0" lang="en-US" dirty="0"/>
          </a:p>
        </p:txBody>
      </p:sp>
      <p:sp>
        <p:nvSpPr>
          <p:cNvPr id="11" name="Content Placeholder 2">
            <a:extLst>
              <a:ext uri="{FF2B5EF4-FFF2-40B4-BE49-F238E27FC236}">
                <a16:creationId xmlns:a16="http://schemas.microsoft.com/office/drawing/2014/main" id="{A15C72D9-F988-4AB8-B723-B34FC7EEF506}"/>
              </a:ext>
            </a:extLst>
          </p:cNvPr>
          <p:cNvSpPr>
            <a:spLocks noGrp="1"/>
          </p:cNvSpPr>
          <p:nvPr>
            <p:ph idx="10" hasCustomPrompt="1"/>
          </p:nvPr>
        </p:nvSpPr>
        <p:spPr>
          <a:xfrm>
            <a:off x="351620" y="935464"/>
            <a:ext cx="8335179" cy="738664"/>
          </a:xfrm>
        </p:spPr>
        <p:txBody>
          <a:bodyPr/>
          <a:lstStyle>
            <a:lvl1pPr>
              <a:buNone/>
              <a:defRPr sz="1400">
                <a:latin typeface="Calibri" panose="020F0502020204030204" pitchFamily="34" charset="0"/>
                <a:cs typeface="Calibri" panose="020F0502020204030204" pitchFamily="34" charset="0"/>
              </a:defRPr>
            </a:lvl1pPr>
            <a:lvl2pPr>
              <a:buNone/>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eaLnBrk="1" latinLnBrk="0" hangingPunct="1"/>
            <a:r>
              <a:rPr lang="es-ES" dirty="0"/>
              <a:t>Haga clic para modificar el estilo de texto del patrón</a:t>
            </a:r>
          </a:p>
        </p:txBody>
      </p:sp>
      <p:sp>
        <p:nvSpPr>
          <p:cNvPr id="37" name="Forma libre: forma 36">
            <a:extLst>
              <a:ext uri="{FF2B5EF4-FFF2-40B4-BE49-F238E27FC236}">
                <a16:creationId xmlns:a16="http://schemas.microsoft.com/office/drawing/2014/main" id="{E2E73D8F-5D29-447B-9E76-6B659A3C6A41}"/>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8" name="Forma libre: forma 37">
            <a:extLst>
              <a:ext uri="{FF2B5EF4-FFF2-40B4-BE49-F238E27FC236}">
                <a16:creationId xmlns:a16="http://schemas.microsoft.com/office/drawing/2014/main" id="{FD1C8F31-B638-4D58-8796-826FB0893EF8}"/>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p>
        </p:txBody>
      </p:sp>
      <p:sp>
        <p:nvSpPr>
          <p:cNvPr id="39" name="Forma libre: forma 38">
            <a:extLst>
              <a:ext uri="{FF2B5EF4-FFF2-40B4-BE49-F238E27FC236}">
                <a16:creationId xmlns:a16="http://schemas.microsoft.com/office/drawing/2014/main" id="{B6F5AAA1-BF41-4371-8E80-30F5317E26FF}"/>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0" name="Forma libre: forma 39">
            <a:extLst>
              <a:ext uri="{FF2B5EF4-FFF2-40B4-BE49-F238E27FC236}">
                <a16:creationId xmlns:a16="http://schemas.microsoft.com/office/drawing/2014/main" id="{A256426E-39C1-480F-8893-51511B7F7BB6}"/>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1" name="Forma libre: forma 40">
            <a:extLst>
              <a:ext uri="{FF2B5EF4-FFF2-40B4-BE49-F238E27FC236}">
                <a16:creationId xmlns:a16="http://schemas.microsoft.com/office/drawing/2014/main" id="{2D43060D-A98B-464D-A050-76EB4A80CBC5}"/>
              </a:ext>
            </a:extLst>
          </p:cNvPr>
          <p:cNvSpPr/>
          <p:nvPr userDrawn="1"/>
        </p:nvSpPr>
        <p:spPr>
          <a:xfrm rot="17863205" flipH="1">
            <a:off x="7875333" y="-681248"/>
            <a:ext cx="1250632" cy="2102819"/>
          </a:xfrm>
          <a:custGeom>
            <a:avLst/>
            <a:gdLst>
              <a:gd name="connsiteX0" fmla="*/ 759637 w 1250632"/>
              <a:gd name="connsiteY0" fmla="*/ 0 h 2102819"/>
              <a:gd name="connsiteX1" fmla="*/ 0 w 1250632"/>
              <a:gd name="connsiteY1" fmla="*/ 1445663 h 2102819"/>
              <a:gd name="connsiteX2" fmla="*/ 1250632 w 1250632"/>
              <a:gd name="connsiteY2" fmla="*/ 2102819 h 2102819"/>
            </a:gdLst>
            <a:ahLst/>
            <a:cxnLst>
              <a:cxn ang="0">
                <a:pos x="connsiteX0" y="connsiteY0"/>
              </a:cxn>
              <a:cxn ang="0">
                <a:pos x="connsiteX1" y="connsiteY1"/>
              </a:cxn>
              <a:cxn ang="0">
                <a:pos x="connsiteX2" y="connsiteY2"/>
              </a:cxn>
            </a:cxnLst>
            <a:rect l="l" t="t" r="r" b="b"/>
            <a:pathLst>
              <a:path w="1250632" h="2102819">
                <a:moveTo>
                  <a:pt x="759637" y="0"/>
                </a:moveTo>
                <a:lnTo>
                  <a:pt x="0" y="1445663"/>
                </a:lnTo>
                <a:lnTo>
                  <a:pt x="1250632" y="210281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9" name="Título 1">
            <a:extLst>
              <a:ext uri="{FF2B5EF4-FFF2-40B4-BE49-F238E27FC236}">
                <a16:creationId xmlns:a16="http://schemas.microsoft.com/office/drawing/2014/main" id="{8E6A21A6-EB96-426D-9233-3E6A43A133E1}"/>
              </a:ext>
            </a:extLst>
          </p:cNvPr>
          <p:cNvSpPr>
            <a:spLocks noGrp="1"/>
          </p:cNvSpPr>
          <p:nvPr>
            <p:ph type="title" hasCustomPrompt="1"/>
          </p:nvPr>
        </p:nvSpPr>
        <p:spPr>
          <a:xfrm>
            <a:off x="59634" y="-274036"/>
            <a:ext cx="8865122" cy="1143000"/>
          </a:xfrm>
        </p:spPr>
        <p:txBody>
          <a:bodyPr>
            <a:normAutofit/>
          </a:bodyPr>
          <a:lstStyle>
            <a:lvl1pPr algn="l">
              <a:defRPr sz="2000" b="1">
                <a:solidFill>
                  <a:schemeClr val="bg1"/>
                </a:solidFill>
              </a:defRPr>
            </a:lvl1pPr>
          </a:lstStyle>
          <a:p>
            <a:r>
              <a:rPr lang="es-ES" dirty="0"/>
              <a:t>HAGA CLIC PARA MODIFICAR EL ESTILO DE TÍTULO DEL PATRÓN</a:t>
            </a:r>
          </a:p>
        </p:txBody>
      </p:sp>
      <p:sp>
        <p:nvSpPr>
          <p:cNvPr id="21" name="5 Marcador de número de diapositiva">
            <a:extLst>
              <a:ext uri="{FF2B5EF4-FFF2-40B4-BE49-F238E27FC236}">
                <a16:creationId xmlns:a16="http://schemas.microsoft.com/office/drawing/2014/main" id="{DF893BE7-590E-4A33-B8B8-FD3D8B2361D8}"/>
              </a:ext>
            </a:extLst>
          </p:cNvPr>
          <p:cNvSpPr>
            <a:spLocks noGrp="1"/>
          </p:cNvSpPr>
          <p:nvPr>
            <p:ph type="sldNum" sz="quarter" idx="12"/>
          </p:nvPr>
        </p:nvSpPr>
        <p:spPr>
          <a:xfrm>
            <a:off x="6382139" y="6356353"/>
            <a:ext cx="23114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F72BFCD6-C37F-4D4F-B6AD-71D3A36D527F}" type="slidenum">
              <a:rPr lang="es-ES" smtClean="0"/>
              <a:pPr/>
              <a:t>‹Nº›</a:t>
            </a:fld>
            <a:endParaRPr lang="es-ES" dirty="0"/>
          </a:p>
        </p:txBody>
      </p:sp>
      <p:sp>
        <p:nvSpPr>
          <p:cNvPr id="17" name="Rectángulo 16">
            <a:extLst>
              <a:ext uri="{FF2B5EF4-FFF2-40B4-BE49-F238E27FC236}">
                <a16:creationId xmlns:a16="http://schemas.microsoft.com/office/drawing/2014/main" id="{051B0031-1CD9-45F0-8E7E-8961853A66F6}"/>
              </a:ext>
            </a:extLst>
          </p:cNvPr>
          <p:cNvSpPr/>
          <p:nvPr userDrawn="1"/>
        </p:nvSpPr>
        <p:spPr>
          <a:xfrm>
            <a:off x="0" y="6509540"/>
            <a:ext cx="1199456" cy="15369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sz="1800" b="1">
              <a:solidFill>
                <a:schemeClr val="bg1"/>
              </a:solidFill>
            </a:endParaRPr>
          </a:p>
        </p:txBody>
      </p:sp>
      <p:sp>
        <p:nvSpPr>
          <p:cNvPr id="18" name="CuadroTexto 15">
            <a:extLst>
              <a:ext uri="{FF2B5EF4-FFF2-40B4-BE49-F238E27FC236}">
                <a16:creationId xmlns:a16="http://schemas.microsoft.com/office/drawing/2014/main" id="{D88EF1E2-F16C-477C-9669-008681EB6099}"/>
              </a:ext>
            </a:extLst>
          </p:cNvPr>
          <p:cNvSpPr txBox="1"/>
          <p:nvPr userDrawn="1"/>
        </p:nvSpPr>
        <p:spPr>
          <a:xfrm>
            <a:off x="-1" y="6463275"/>
            <a:ext cx="1199458" cy="24622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chemeClr val="bg1">
                    <a:lumMod val="50000"/>
                  </a:schemeClr>
                </a:solidFill>
              </a:rPr>
              <a:t>TLP: WHITE</a:t>
            </a:r>
          </a:p>
        </p:txBody>
      </p:sp>
      <p:pic>
        <p:nvPicPr>
          <p:cNvPr id="16" name="Imagen 15">
            <a:extLst>
              <a:ext uri="{FF2B5EF4-FFF2-40B4-BE49-F238E27FC236}">
                <a16:creationId xmlns:a16="http://schemas.microsoft.com/office/drawing/2014/main" id="{81E2A725-5E85-4102-8CA3-9F04BDDE2850}"/>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3157186" y="6270695"/>
            <a:ext cx="2829629" cy="471604"/>
          </a:xfrm>
          <a:prstGeom prst="rect">
            <a:avLst/>
          </a:prstGeom>
        </p:spPr>
      </p:pic>
    </p:spTree>
    <p:extLst>
      <p:ext uri="{BB962C8B-B14F-4D97-AF65-F5344CB8AC3E}">
        <p14:creationId xmlns:p14="http://schemas.microsoft.com/office/powerpoint/2010/main" val="1615943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Gracias por su atención">
    <p:spTree>
      <p:nvGrpSpPr>
        <p:cNvPr id="1" name=""/>
        <p:cNvGrpSpPr/>
        <p:nvPr/>
      </p:nvGrpSpPr>
      <p:grpSpPr>
        <a:xfrm>
          <a:off x="0" y="0"/>
          <a:ext cx="0" cy="0"/>
          <a:chOff x="0" y="0"/>
          <a:chExt cx="0" cy="0"/>
        </a:xfrm>
      </p:grpSpPr>
      <p:graphicFrame>
        <p:nvGraphicFramePr>
          <p:cNvPr id="24" name="Objeto 23" hidden="1">
            <a:extLst>
              <a:ext uri="{FF2B5EF4-FFF2-40B4-BE49-F238E27FC236}">
                <a16:creationId xmlns:a16="http://schemas.microsoft.com/office/drawing/2014/main" id="{81D7397D-C91D-41A4-A686-41955D1D97A2}"/>
              </a:ext>
            </a:extLst>
          </p:cNvPr>
          <p:cNvGraphicFramePr>
            <a:graphicFrameLocks noChangeAspect="1"/>
          </p:cNvGraphicFramePr>
          <p:nvPr userDrawn="1">
            <p:custDataLst>
              <p:tags r:id="rId2"/>
            </p:custDataLst>
            <p:extLst>
              <p:ext uri="{D42A27DB-BD31-4B8C-83A1-F6EECF244321}">
                <p14:modId xmlns:p14="http://schemas.microsoft.com/office/powerpoint/2010/main" val="1471685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Diapositiva de think-cell" r:id="rId4" imgW="395" imgH="394" progId="TCLayout.ActiveDocument.1">
                  <p:embed/>
                </p:oleObj>
              </mc:Choice>
              <mc:Fallback>
                <p:oleObj name="Diapositiva de think-cell"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5" name="Forma libre: forma 34">
            <a:extLst>
              <a:ext uri="{FF2B5EF4-FFF2-40B4-BE49-F238E27FC236}">
                <a16:creationId xmlns:a16="http://schemas.microsoft.com/office/drawing/2014/main" id="{2A35B54A-82A2-4A6F-9F50-93AD981FF25F}"/>
              </a:ext>
            </a:extLst>
          </p:cNvPr>
          <p:cNvSpPr/>
          <p:nvPr userDrawn="1"/>
        </p:nvSpPr>
        <p:spPr>
          <a:xfrm rot="2653743">
            <a:off x="5292922" y="1458956"/>
            <a:ext cx="4593994" cy="263354"/>
          </a:xfrm>
          <a:custGeom>
            <a:avLst/>
            <a:gdLst>
              <a:gd name="connsiteX0" fmla="*/ 1281653 w 4593994"/>
              <a:gd name="connsiteY0" fmla="*/ 0 h 263354"/>
              <a:gd name="connsiteX1" fmla="*/ 4337634 w 4593994"/>
              <a:gd name="connsiteY1" fmla="*/ 0 h 263354"/>
              <a:gd name="connsiteX2" fmla="*/ 4426355 w 4593994"/>
              <a:gd name="connsiteY2" fmla="*/ 91142 h 263354"/>
              <a:gd name="connsiteX3" fmla="*/ 0 w 4593994"/>
              <a:gd name="connsiteY3" fmla="*/ 0 h 263354"/>
              <a:gd name="connsiteX4" fmla="*/ 16 w 4593994"/>
              <a:gd name="connsiteY4" fmla="*/ 0 h 263354"/>
              <a:gd name="connsiteX5" fmla="*/ 4593994 w 4593994"/>
              <a:gd name="connsiteY5" fmla="*/ 263353 h 263354"/>
              <a:gd name="connsiteX6" fmla="*/ 4593994 w 4593994"/>
              <a:gd name="connsiteY6" fmla="*/ 263354 h 26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3994" h="263354">
                <a:moveTo>
                  <a:pt x="1281653" y="0"/>
                </a:moveTo>
                <a:lnTo>
                  <a:pt x="4337634" y="0"/>
                </a:lnTo>
                <a:lnTo>
                  <a:pt x="4426355" y="91142"/>
                </a:lnTo>
                <a:close/>
                <a:moveTo>
                  <a:pt x="0" y="0"/>
                </a:moveTo>
                <a:lnTo>
                  <a:pt x="16" y="0"/>
                </a:lnTo>
                <a:lnTo>
                  <a:pt x="4593994" y="263353"/>
                </a:lnTo>
                <a:lnTo>
                  <a:pt x="4593994" y="263354"/>
                </a:lnTo>
                <a:close/>
              </a:path>
            </a:pathLst>
          </a:cu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4" name="Forma libre: forma 33">
            <a:extLst>
              <a:ext uri="{FF2B5EF4-FFF2-40B4-BE49-F238E27FC236}">
                <a16:creationId xmlns:a16="http://schemas.microsoft.com/office/drawing/2014/main" id="{735770AD-F899-4F63-9F59-3C47D5BFE539}"/>
              </a:ext>
            </a:extLst>
          </p:cNvPr>
          <p:cNvSpPr/>
          <p:nvPr userDrawn="1"/>
        </p:nvSpPr>
        <p:spPr>
          <a:xfrm rot="2753350">
            <a:off x="5425189" y="1545628"/>
            <a:ext cx="4456081" cy="167283"/>
          </a:xfrm>
          <a:custGeom>
            <a:avLst/>
            <a:gdLst>
              <a:gd name="connsiteX0" fmla="*/ 39933 w 4456081"/>
              <a:gd name="connsiteY0" fmla="*/ 0 h 167283"/>
              <a:gd name="connsiteX1" fmla="*/ 4283524 w 4456081"/>
              <a:gd name="connsiteY1" fmla="*/ 1 h 167283"/>
              <a:gd name="connsiteX2" fmla="*/ 4456081 w 4456081"/>
              <a:gd name="connsiteY2" fmla="*/ 167283 h 167283"/>
              <a:gd name="connsiteX3" fmla="*/ 0 w 4456081"/>
              <a:gd name="connsiteY3" fmla="*/ 41193 h 167283"/>
            </a:gdLst>
            <a:ahLst/>
            <a:cxnLst>
              <a:cxn ang="0">
                <a:pos x="connsiteX0" y="connsiteY0"/>
              </a:cxn>
              <a:cxn ang="0">
                <a:pos x="connsiteX1" y="connsiteY1"/>
              </a:cxn>
              <a:cxn ang="0">
                <a:pos x="connsiteX2" y="connsiteY2"/>
              </a:cxn>
              <a:cxn ang="0">
                <a:pos x="connsiteX3" y="connsiteY3"/>
              </a:cxn>
            </a:cxnLst>
            <a:rect l="l" t="t" r="r" b="b"/>
            <a:pathLst>
              <a:path w="4456081" h="167283">
                <a:moveTo>
                  <a:pt x="39933" y="0"/>
                </a:moveTo>
                <a:lnTo>
                  <a:pt x="4283524" y="1"/>
                </a:lnTo>
                <a:lnTo>
                  <a:pt x="4456081" y="167283"/>
                </a:lnTo>
                <a:lnTo>
                  <a:pt x="0" y="41193"/>
                </a:lnTo>
                <a:close/>
              </a:path>
            </a:pathLst>
          </a:cu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9" name="Forma libre: forma 28">
            <a:extLst>
              <a:ext uri="{FF2B5EF4-FFF2-40B4-BE49-F238E27FC236}">
                <a16:creationId xmlns:a16="http://schemas.microsoft.com/office/drawing/2014/main" id="{188B82AC-2450-4084-8C3C-2B90D1710E50}"/>
              </a:ext>
            </a:extLst>
          </p:cNvPr>
          <p:cNvSpPr/>
          <p:nvPr userDrawn="1"/>
        </p:nvSpPr>
        <p:spPr>
          <a:xfrm rot="2850599">
            <a:off x="-1172268" y="-94272"/>
            <a:ext cx="11248272" cy="7246564"/>
          </a:xfrm>
          <a:custGeom>
            <a:avLst/>
            <a:gdLst>
              <a:gd name="connsiteX0" fmla="*/ 0 w 11248272"/>
              <a:gd name="connsiteY0" fmla="*/ 4538508 h 7246564"/>
              <a:gd name="connsiteX1" fmla="*/ 4157322 w 11248272"/>
              <a:gd name="connsiteY1" fmla="*/ 0 h 7246564"/>
              <a:gd name="connsiteX2" fmla="*/ 8615189 w 11248272"/>
              <a:gd name="connsiteY2" fmla="*/ 0 h 7246564"/>
              <a:gd name="connsiteX3" fmla="*/ 11248272 w 11248272"/>
              <a:gd name="connsiteY3" fmla="*/ 2411933 h 7246564"/>
              <a:gd name="connsiteX4" fmla="*/ 6819699 w 11248272"/>
              <a:gd name="connsiteY4" fmla="*/ 7246564 h 7246564"/>
              <a:gd name="connsiteX5" fmla="*/ 2956357 w 11248272"/>
              <a:gd name="connsiteY5" fmla="*/ 7246564 h 724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8272" h="7246564">
                <a:moveTo>
                  <a:pt x="0" y="4538508"/>
                </a:moveTo>
                <a:lnTo>
                  <a:pt x="4157322" y="0"/>
                </a:lnTo>
                <a:lnTo>
                  <a:pt x="8615189" y="0"/>
                </a:lnTo>
                <a:lnTo>
                  <a:pt x="11248272" y="2411933"/>
                </a:lnTo>
                <a:lnTo>
                  <a:pt x="6819699" y="7246564"/>
                </a:lnTo>
                <a:lnTo>
                  <a:pt x="2956357" y="7246564"/>
                </a:lnTo>
                <a:close/>
              </a:path>
            </a:pathLst>
          </a:cu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3BF9DB07-1B7F-40C9-BB65-CA527B8E08D8}"/>
              </a:ext>
            </a:extLst>
          </p:cNvPr>
          <p:cNvSpPr/>
          <p:nvPr userDrawn="1"/>
        </p:nvSpPr>
        <p:spPr>
          <a:xfrm rot="2850599">
            <a:off x="-2432127" y="2796095"/>
            <a:ext cx="9663014" cy="3076225"/>
          </a:xfrm>
          <a:custGeom>
            <a:avLst/>
            <a:gdLst>
              <a:gd name="connsiteX0" fmla="*/ 0 w 9663014"/>
              <a:gd name="connsiteY0" fmla="*/ 395965 h 3076225"/>
              <a:gd name="connsiteX1" fmla="*/ 34391 w 9663014"/>
              <a:gd name="connsiteY1" fmla="*/ 358421 h 3076225"/>
              <a:gd name="connsiteX2" fmla="*/ 9663014 w 9663014"/>
              <a:gd name="connsiteY2" fmla="*/ 0 h 3076225"/>
              <a:gd name="connsiteX3" fmla="*/ 6845160 w 9663014"/>
              <a:gd name="connsiteY3" fmla="*/ 3076224 h 3076225"/>
              <a:gd name="connsiteX4" fmla="*/ 2926014 w 9663014"/>
              <a:gd name="connsiteY4" fmla="*/ 3076225 h 30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3014" h="3076225">
                <a:moveTo>
                  <a:pt x="0" y="395965"/>
                </a:moveTo>
                <a:lnTo>
                  <a:pt x="34391" y="358421"/>
                </a:lnTo>
                <a:lnTo>
                  <a:pt x="9663014" y="0"/>
                </a:lnTo>
                <a:lnTo>
                  <a:pt x="6845160" y="3076224"/>
                </a:lnTo>
                <a:lnTo>
                  <a:pt x="2926014" y="3076225"/>
                </a:lnTo>
                <a:close/>
              </a:path>
            </a:pathLst>
          </a:custGeom>
          <a:solidFill>
            <a:schemeClr val="tx2">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9" name="Slide Number Placeholder 17">
            <a:extLst>
              <a:ext uri="{FF2B5EF4-FFF2-40B4-BE49-F238E27FC236}">
                <a16:creationId xmlns:a16="http://schemas.microsoft.com/office/drawing/2014/main" id="{4B31578C-2837-45C4-B575-B7C58CDB8FEB}"/>
              </a:ext>
            </a:extLst>
          </p:cNvPr>
          <p:cNvSpPr>
            <a:spLocks noGrp="1"/>
          </p:cNvSpPr>
          <p:nvPr>
            <p:ph type="sldNum" sz="quarter" idx="4"/>
          </p:nvPr>
        </p:nvSpPr>
        <p:spPr>
          <a:xfrm>
            <a:off x="8564716" y="6309320"/>
            <a:ext cx="360040" cy="365125"/>
          </a:xfrm>
          <a:prstGeom prst="rect">
            <a:avLst/>
          </a:prstGeom>
        </p:spPr>
        <p:txBody>
          <a:bodyPr vert="horz" lIns="0" tIns="0" rIns="0" bIns="0" anchor="b"/>
          <a:lstStyle>
            <a:lvl1pPr algn="r" eaLnBrk="1" latinLnBrk="0" hangingPunct="1">
              <a:defRPr kumimoji="0" sz="1050">
                <a:solidFill>
                  <a:schemeClr val="tx1"/>
                </a:solidFill>
                <a:latin typeface="Arial" panose="020B0604020202020204" pitchFamily="34" charset="0"/>
                <a:cs typeface="Arial" panose="020B0604020202020204" pitchFamily="34" charset="0"/>
              </a:defRPr>
            </a:lvl1pPr>
          </a:lstStyle>
          <a:p>
            <a:fld id="{BCECDAE5-3B81-401B-AAD2-D1C88E068655}" type="slidenum">
              <a:rPr lang="es-ES" smtClean="0"/>
              <a:pPr/>
              <a:t>‹Nº›</a:t>
            </a:fld>
            <a:endParaRPr lang="es-ES" dirty="0"/>
          </a:p>
        </p:txBody>
      </p:sp>
      <p:sp>
        <p:nvSpPr>
          <p:cNvPr id="12" name="Rectángulo 11">
            <a:extLst>
              <a:ext uri="{FF2B5EF4-FFF2-40B4-BE49-F238E27FC236}">
                <a16:creationId xmlns:a16="http://schemas.microsoft.com/office/drawing/2014/main" id="{2F6C803D-0EF7-4A92-A207-A532513869B9}"/>
              </a:ext>
            </a:extLst>
          </p:cNvPr>
          <p:cNvSpPr/>
          <p:nvPr userDrawn="1"/>
        </p:nvSpPr>
        <p:spPr>
          <a:xfrm>
            <a:off x="0" y="6509540"/>
            <a:ext cx="1199456" cy="15369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sz="1800" b="1">
              <a:solidFill>
                <a:schemeClr val="bg1"/>
              </a:solidFill>
            </a:endParaRPr>
          </a:p>
        </p:txBody>
      </p:sp>
      <p:sp>
        <p:nvSpPr>
          <p:cNvPr id="13" name="CuadroTexto 15">
            <a:extLst>
              <a:ext uri="{FF2B5EF4-FFF2-40B4-BE49-F238E27FC236}">
                <a16:creationId xmlns:a16="http://schemas.microsoft.com/office/drawing/2014/main" id="{3271879A-03EE-4E26-A2C8-F2D14DEFB96B}"/>
              </a:ext>
            </a:extLst>
          </p:cNvPr>
          <p:cNvSpPr txBox="1"/>
          <p:nvPr userDrawn="1"/>
        </p:nvSpPr>
        <p:spPr>
          <a:xfrm>
            <a:off x="-1" y="6463275"/>
            <a:ext cx="1199458" cy="24622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chemeClr val="bg1">
                    <a:lumMod val="50000"/>
                  </a:schemeClr>
                </a:solidFill>
              </a:rPr>
              <a:t>TLP: WHITE</a:t>
            </a:r>
          </a:p>
        </p:txBody>
      </p:sp>
      <p:pic>
        <p:nvPicPr>
          <p:cNvPr id="11" name="Imagen 10">
            <a:extLst>
              <a:ext uri="{FF2B5EF4-FFF2-40B4-BE49-F238E27FC236}">
                <a16:creationId xmlns:a16="http://schemas.microsoft.com/office/drawing/2014/main" id="{44DAAB30-FED5-425F-A786-124479237AC1}"/>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3157186" y="6270695"/>
            <a:ext cx="2829629" cy="471604"/>
          </a:xfrm>
          <a:prstGeom prst="rect">
            <a:avLst/>
          </a:prstGeom>
        </p:spPr>
      </p:pic>
    </p:spTree>
    <p:extLst>
      <p:ext uri="{BB962C8B-B14F-4D97-AF65-F5344CB8AC3E}">
        <p14:creationId xmlns:p14="http://schemas.microsoft.com/office/powerpoint/2010/main" val="274682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ido">
    <p:spTree>
      <p:nvGrpSpPr>
        <p:cNvPr id="1" name=""/>
        <p:cNvGrpSpPr/>
        <p:nvPr/>
      </p:nvGrpSpPr>
      <p:grpSpPr>
        <a:xfrm>
          <a:off x="0" y="0"/>
          <a:ext cx="0" cy="0"/>
          <a:chOff x="0" y="0"/>
          <a:chExt cx="0" cy="0"/>
        </a:xfrm>
      </p:grpSpPr>
      <p:cxnSp>
        <p:nvCxnSpPr>
          <p:cNvPr id="9" name="8 Conector recto"/>
          <p:cNvCxnSpPr/>
          <p:nvPr userDrawn="1"/>
        </p:nvCxnSpPr>
        <p:spPr>
          <a:xfrm>
            <a:off x="3830" y="692696"/>
            <a:ext cx="914017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1 Título"/>
          <p:cNvSpPr>
            <a:spLocks noGrp="1"/>
          </p:cNvSpPr>
          <p:nvPr>
            <p:ph type="title" hasCustomPrompt="1"/>
          </p:nvPr>
        </p:nvSpPr>
        <p:spPr>
          <a:xfrm>
            <a:off x="1" y="188641"/>
            <a:ext cx="9144000" cy="855063"/>
          </a:xfrm>
          <a:prstGeom prst="rect">
            <a:avLst/>
          </a:prstGeom>
        </p:spPr>
        <p:txBody>
          <a:bodyPr>
            <a:noAutofit/>
          </a:bodyPr>
          <a:lstStyle>
            <a:lvl1pPr algn="just">
              <a:tabLst>
                <a:tab pos="2066244" algn="l"/>
              </a:tabLst>
              <a:defRPr sz="2215" b="1" cap="all" baseline="0">
                <a:solidFill>
                  <a:schemeClr val="tx2"/>
                </a:solidFill>
                <a:latin typeface="+mj-lt"/>
                <a:ea typeface="Verdana" pitchFamily="34" charset="0"/>
                <a:cs typeface="Verdana" pitchFamily="34" charset="0"/>
              </a:defRPr>
            </a:lvl1pPr>
          </a:lstStyle>
          <a:p>
            <a:pPr>
              <a:tabLst>
                <a:tab pos="2238375" algn="l"/>
              </a:tabLst>
            </a:pPr>
            <a:r>
              <a:rPr lang="es-ES" sz="1846" dirty="0">
                <a:solidFill>
                  <a:schemeClr val="tx2"/>
                </a:solidFill>
                <a:latin typeface="Arial" pitchFamily="34" charset="0"/>
                <a:cs typeface="Arial" pitchFamily="34" charset="0"/>
              </a:rPr>
              <a:t>1. Título</a:t>
            </a:r>
          </a:p>
        </p:txBody>
      </p:sp>
      <p:sp>
        <p:nvSpPr>
          <p:cNvPr id="17" name="13 Marcador de texto"/>
          <p:cNvSpPr txBox="1">
            <a:spLocks/>
          </p:cNvSpPr>
          <p:nvPr userDrawn="1"/>
        </p:nvSpPr>
        <p:spPr>
          <a:xfrm>
            <a:off x="35497" y="774231"/>
            <a:ext cx="9049417" cy="710555"/>
          </a:xfrm>
          <a:prstGeom prst="rect">
            <a:avLst/>
          </a:prstGeom>
        </p:spPr>
        <p:txBody>
          <a:bodyPr vert="horz" lIns="84406" tIns="42203" rIns="84406" bIns="42203" rtlCol="0" anchor="t" anchorCtr="0">
            <a:noAutofit/>
          </a:bodyPr>
          <a:lstStyle>
            <a:lvl1pPr marL="0" indent="0">
              <a:buNone/>
              <a:defRPr sz="2400">
                <a:latin typeface="+mj-lt"/>
                <a:ea typeface="Verdana" pitchFamily="34" charset="0"/>
                <a:cs typeface="Verdana" pitchFamily="34" charset="0"/>
              </a:defRPr>
            </a:lvl1pPr>
            <a:lvl2pPr>
              <a:buFont typeface="Wingdings" pitchFamily="2" charset="2"/>
              <a:buChar char="§"/>
              <a:defRPr sz="1800">
                <a:latin typeface="+mj-lt"/>
                <a:ea typeface="Verdana" pitchFamily="34" charset="0"/>
                <a:cs typeface="Verdana" pitchFamily="34" charset="0"/>
              </a:defRPr>
            </a:lvl2pPr>
            <a:lvl3pPr>
              <a:buFont typeface="Wingdings" pitchFamily="2" charset="2"/>
              <a:buChar char="Ø"/>
              <a:defRPr sz="1800">
                <a:latin typeface="+mj-lt"/>
                <a:ea typeface="Verdana" pitchFamily="34" charset="0"/>
                <a:cs typeface="Verdana" pitchFamily="34" charset="0"/>
              </a:defRPr>
            </a:lvl3pPr>
            <a:lvl4pPr>
              <a:buFont typeface="Arial" pitchFamily="34" charset="0"/>
              <a:buChar char="•"/>
              <a:defRPr sz="1800">
                <a:latin typeface="+mj-lt"/>
                <a:ea typeface="Verdana" pitchFamily="34" charset="0"/>
                <a:cs typeface="Verdana" pitchFamily="34" charset="0"/>
              </a:defRPr>
            </a:lvl4pPr>
            <a:lvl5pPr>
              <a:buFont typeface="Courier New" pitchFamily="49" charset="0"/>
              <a:buChar char="o"/>
              <a:defRPr sz="1800">
                <a:latin typeface="+mj-lt"/>
                <a:ea typeface="Verdana" pitchFamily="34" charset="0"/>
                <a:cs typeface="Verdana" pitchFamily="34" charset="0"/>
              </a:defRPr>
            </a:lvl5pPr>
          </a:lstStyle>
          <a:p>
            <a:pPr algn="just">
              <a:defRPr/>
            </a:pPr>
            <a:endParaRPr lang="es-ES" sz="1385" i="1" dirty="0">
              <a:latin typeface="Arial" panose="020B0604020202020204" pitchFamily="34" charset="0"/>
              <a:ea typeface="+mn-ea"/>
              <a:cs typeface="Arial" panose="020B0604020202020204" pitchFamily="34" charset="0"/>
            </a:endParaRPr>
          </a:p>
        </p:txBody>
      </p:sp>
      <p:sp>
        <p:nvSpPr>
          <p:cNvPr id="18" name="5 Marcador de número de diapositiva"/>
          <p:cNvSpPr>
            <a:spLocks noGrp="1"/>
          </p:cNvSpPr>
          <p:nvPr>
            <p:ph type="sldNum" sz="quarter" idx="12"/>
          </p:nvPr>
        </p:nvSpPr>
        <p:spPr>
          <a:xfrm>
            <a:off x="6902896" y="6356354"/>
            <a:ext cx="2133600" cy="365125"/>
          </a:xfrm>
          <a:prstGeom prst="rect">
            <a:avLst/>
          </a:prstGeom>
        </p:spPr>
        <p:txBody>
          <a:bodyPr/>
          <a:lstStyle>
            <a:lvl1pPr algn="r">
              <a:defRPr sz="1108">
                <a:latin typeface="Arial" panose="020B0604020202020204" pitchFamily="34" charset="0"/>
                <a:cs typeface="Arial" panose="020B0604020202020204" pitchFamily="34" charset="0"/>
              </a:defRPr>
            </a:lvl1pPr>
          </a:lstStyle>
          <a:p>
            <a:fld id="{F72BFCD6-C37F-4D4F-B6AD-71D3A36D527F}" type="slidenum">
              <a:rPr lang="es-ES" smtClean="0"/>
              <a:pPr/>
              <a:t>‹Nº›</a:t>
            </a:fld>
            <a:endParaRPr lang="es-ES" dirty="0"/>
          </a:p>
        </p:txBody>
      </p:sp>
      <p:sp>
        <p:nvSpPr>
          <p:cNvPr id="8" name="13 Marcador de texto"/>
          <p:cNvSpPr>
            <a:spLocks noGrp="1"/>
          </p:cNvSpPr>
          <p:nvPr>
            <p:ph type="body" sz="quarter" idx="10" hasCustomPrompt="1"/>
          </p:nvPr>
        </p:nvSpPr>
        <p:spPr>
          <a:xfrm>
            <a:off x="220333" y="1032487"/>
            <a:ext cx="8685796" cy="4392612"/>
          </a:xfrm>
          <a:prstGeom prst="rect">
            <a:avLst/>
          </a:prstGeom>
        </p:spPr>
        <p:txBody>
          <a:bodyPr/>
          <a:lstStyle>
            <a:lvl1pPr marL="0" indent="0">
              <a:buNone/>
              <a:defRPr sz="1477" i="1">
                <a:solidFill>
                  <a:schemeClr val="tx1"/>
                </a:solidFill>
                <a:latin typeface="Arial" panose="020B0604020202020204" pitchFamily="34" charset="0"/>
                <a:cs typeface="Arial" panose="020B0604020202020204" pitchFamily="34" charset="0"/>
              </a:defRPr>
            </a:lvl1pPr>
            <a:lvl2pPr>
              <a:buFont typeface="Wingdings" pitchFamily="2" charset="2"/>
              <a:buChar char="§"/>
              <a:defRPr sz="2585"/>
            </a:lvl2pPr>
            <a:lvl3pPr>
              <a:buFont typeface="Wingdings" pitchFamily="2" charset="2"/>
              <a:buChar char="Ø"/>
              <a:defRPr sz="2215"/>
            </a:lvl3pPr>
            <a:lvl4pPr>
              <a:buFont typeface="Arial" pitchFamily="34" charset="0"/>
              <a:buChar char="•"/>
              <a:defRPr sz="1846"/>
            </a:lvl4pPr>
            <a:lvl5pPr>
              <a:buFont typeface="Courier New" pitchFamily="49" charset="0"/>
              <a:buChar char="o"/>
              <a:defRPr sz="1662"/>
            </a:lvl5pPr>
          </a:lstStyle>
          <a:p>
            <a:pPr lvl="0"/>
            <a:r>
              <a:rPr lang="es-ES" dirty="0"/>
              <a:t>Texto</a:t>
            </a:r>
          </a:p>
        </p:txBody>
      </p:sp>
      <p:pic>
        <p:nvPicPr>
          <p:cNvPr id="2" name="Imagen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2028" y="6325478"/>
            <a:ext cx="1925439" cy="396000"/>
          </a:xfrm>
          <a:prstGeom prst="rect">
            <a:avLst/>
          </a:prstGeom>
        </p:spPr>
      </p:pic>
    </p:spTree>
    <p:extLst>
      <p:ext uri="{BB962C8B-B14F-4D97-AF65-F5344CB8AC3E}">
        <p14:creationId xmlns:p14="http://schemas.microsoft.com/office/powerpoint/2010/main" val="176138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340293EA-65D7-41AF-8C73-8085F2DAF0C2}"/>
              </a:ext>
            </a:extLst>
          </p:cNvPr>
          <p:cNvGraphicFramePr>
            <a:graphicFrameLocks noChangeAspect="1"/>
          </p:cNvGraphicFramePr>
          <p:nvPr userDrawn="1">
            <p:custDataLst>
              <p:tags r:id="rId2"/>
            </p:custDataLst>
            <p:extLst>
              <p:ext uri="{D42A27DB-BD31-4B8C-83A1-F6EECF244321}">
                <p14:modId xmlns:p14="http://schemas.microsoft.com/office/powerpoint/2010/main" val="2312662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Diapositiva de think-cell" r:id="rId4" imgW="395" imgH="394" progId="TCLayout.ActiveDocument.1">
                  <p:embed/>
                </p:oleObj>
              </mc:Choice>
              <mc:Fallback>
                <p:oleObj name="Diapositiva de think-cell"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Imagen 3" descr="Un reloj en la fachada de un edificio de ladrillo&#10;&#10;Descripción generada automáticamente">
            <a:extLst>
              <a:ext uri="{FF2B5EF4-FFF2-40B4-BE49-F238E27FC236}">
                <a16:creationId xmlns:a16="http://schemas.microsoft.com/office/drawing/2014/main" id="{CF60F82E-EE72-4FCF-9CE4-A848E1ED4E4F}"/>
              </a:ext>
            </a:extLst>
          </p:cNvPr>
          <p:cNvPicPr>
            <a:picLocks noChangeAspect="1"/>
          </p:cNvPicPr>
          <p:nvPr userDrawn="1"/>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t="13250"/>
          <a:stretch/>
        </p:blipFill>
        <p:spPr>
          <a:xfrm>
            <a:off x="0" y="0"/>
            <a:ext cx="9144000" cy="5949280"/>
          </a:xfrm>
          <a:prstGeom prst="rect">
            <a:avLst/>
          </a:prstGeom>
        </p:spPr>
      </p:pic>
      <p:sp>
        <p:nvSpPr>
          <p:cNvPr id="45" name="Forma libre: forma 44">
            <a:extLst>
              <a:ext uri="{FF2B5EF4-FFF2-40B4-BE49-F238E27FC236}">
                <a16:creationId xmlns:a16="http://schemas.microsoft.com/office/drawing/2014/main" id="{013A9F5B-41A0-4BCC-805E-538DF23EAF55}"/>
              </a:ext>
            </a:extLst>
          </p:cNvPr>
          <p:cNvSpPr/>
          <p:nvPr userDrawn="1"/>
        </p:nvSpPr>
        <p:spPr>
          <a:xfrm rot="738492">
            <a:off x="-442574" y="3025343"/>
            <a:ext cx="8368685" cy="3249959"/>
          </a:xfrm>
          <a:custGeom>
            <a:avLst/>
            <a:gdLst>
              <a:gd name="connsiteX0" fmla="*/ 462155 w 8368685"/>
              <a:gd name="connsiteY0" fmla="*/ 2118176 h 3249959"/>
              <a:gd name="connsiteX1" fmla="*/ 709093 w 8368685"/>
              <a:gd name="connsiteY1" fmla="*/ 3249959 h 3249959"/>
              <a:gd name="connsiteX2" fmla="*/ 709093 w 8368685"/>
              <a:gd name="connsiteY2" fmla="*/ 3249959 h 3249959"/>
              <a:gd name="connsiteX3" fmla="*/ 0 w 8368685"/>
              <a:gd name="connsiteY3" fmla="*/ 0 h 3249959"/>
              <a:gd name="connsiteX4" fmla="*/ 8368685 w 8368685"/>
              <a:gd name="connsiteY4" fmla="*/ 0 h 3249959"/>
              <a:gd name="connsiteX5" fmla="*/ 111668 w 8368685"/>
              <a:gd name="connsiteY5" fmla="*/ 511803 h 324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8685" h="3249959">
                <a:moveTo>
                  <a:pt x="462155" y="2118176"/>
                </a:moveTo>
                <a:lnTo>
                  <a:pt x="709093" y="3249959"/>
                </a:lnTo>
                <a:lnTo>
                  <a:pt x="709093" y="3249959"/>
                </a:lnTo>
                <a:close/>
                <a:moveTo>
                  <a:pt x="0" y="0"/>
                </a:moveTo>
                <a:lnTo>
                  <a:pt x="8368685" y="0"/>
                </a:lnTo>
                <a:lnTo>
                  <a:pt x="111668" y="511803"/>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44" name="Forma libre: forma 43">
            <a:extLst>
              <a:ext uri="{FF2B5EF4-FFF2-40B4-BE49-F238E27FC236}">
                <a16:creationId xmlns:a16="http://schemas.microsoft.com/office/drawing/2014/main" id="{366CA665-854E-4CC1-BE3E-AEA1D573D914}"/>
              </a:ext>
            </a:extLst>
          </p:cNvPr>
          <p:cNvSpPr/>
          <p:nvPr userDrawn="1"/>
        </p:nvSpPr>
        <p:spPr>
          <a:xfrm rot="618331">
            <a:off x="-97817" y="3246983"/>
            <a:ext cx="9199428" cy="263993"/>
          </a:xfrm>
          <a:custGeom>
            <a:avLst/>
            <a:gdLst>
              <a:gd name="connsiteX0" fmla="*/ 0 w 9199428"/>
              <a:gd name="connsiteY0" fmla="*/ 0 h 263993"/>
              <a:gd name="connsiteX1" fmla="*/ 9196763 w 9199428"/>
              <a:gd name="connsiteY1" fmla="*/ 0 h 263993"/>
              <a:gd name="connsiteX2" fmla="*/ 9199428 w 9199428"/>
              <a:gd name="connsiteY2" fmla="*/ 17290 h 263993"/>
              <a:gd name="connsiteX3" fmla="*/ 48002 w 9199428"/>
              <a:gd name="connsiteY3" fmla="*/ 263993 h 263993"/>
            </a:gdLst>
            <a:ahLst/>
            <a:cxnLst>
              <a:cxn ang="0">
                <a:pos x="connsiteX0" y="connsiteY0"/>
              </a:cxn>
              <a:cxn ang="0">
                <a:pos x="connsiteX1" y="connsiteY1"/>
              </a:cxn>
              <a:cxn ang="0">
                <a:pos x="connsiteX2" y="connsiteY2"/>
              </a:cxn>
              <a:cxn ang="0">
                <a:pos x="connsiteX3" y="connsiteY3"/>
              </a:cxn>
            </a:cxnLst>
            <a:rect l="l" t="t" r="r" b="b"/>
            <a:pathLst>
              <a:path w="9199428" h="263993">
                <a:moveTo>
                  <a:pt x="0" y="0"/>
                </a:moveTo>
                <a:lnTo>
                  <a:pt x="9196763" y="0"/>
                </a:lnTo>
                <a:lnTo>
                  <a:pt x="9199428" y="17290"/>
                </a:lnTo>
                <a:lnTo>
                  <a:pt x="48002" y="2639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24" name="Forma libre: forma 23">
            <a:extLst>
              <a:ext uri="{FF2B5EF4-FFF2-40B4-BE49-F238E27FC236}">
                <a16:creationId xmlns:a16="http://schemas.microsoft.com/office/drawing/2014/main" id="{5FDBDE62-8E4E-4C72-A6F5-E6C1A362D933}"/>
              </a:ext>
            </a:extLst>
          </p:cNvPr>
          <p:cNvSpPr/>
          <p:nvPr userDrawn="1"/>
        </p:nvSpPr>
        <p:spPr>
          <a:xfrm rot="525679">
            <a:off x="-301913" y="3385694"/>
            <a:ext cx="9323828" cy="3249959"/>
          </a:xfrm>
          <a:custGeom>
            <a:avLst/>
            <a:gdLst>
              <a:gd name="connsiteX0" fmla="*/ 0 w 9323828"/>
              <a:gd name="connsiteY0" fmla="*/ 0 h 3249959"/>
              <a:gd name="connsiteX1" fmla="*/ 9226661 w 9323828"/>
              <a:gd name="connsiteY1" fmla="*/ 0 h 3249959"/>
              <a:gd name="connsiteX2" fmla="*/ 9323828 w 9323828"/>
              <a:gd name="connsiteY2" fmla="*/ 630475 h 3249959"/>
              <a:gd name="connsiteX3" fmla="*/ 6123942 w 9323828"/>
              <a:gd name="connsiteY3" fmla="*/ 3249959 h 3249959"/>
              <a:gd name="connsiteX4" fmla="*/ 500874 w 9323828"/>
              <a:gd name="connsiteY4" fmla="*/ 3249959 h 324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3828" h="3249959">
                <a:moveTo>
                  <a:pt x="0" y="0"/>
                </a:moveTo>
                <a:lnTo>
                  <a:pt x="9226661" y="0"/>
                </a:lnTo>
                <a:lnTo>
                  <a:pt x="9323828" y="630475"/>
                </a:lnTo>
                <a:lnTo>
                  <a:pt x="6123942" y="3249959"/>
                </a:lnTo>
                <a:lnTo>
                  <a:pt x="500874" y="3249959"/>
                </a:lnTo>
                <a:close/>
              </a:path>
            </a:pathLst>
          </a:cu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41" name="Forma libre: forma 40">
            <a:extLst>
              <a:ext uri="{FF2B5EF4-FFF2-40B4-BE49-F238E27FC236}">
                <a16:creationId xmlns:a16="http://schemas.microsoft.com/office/drawing/2014/main" id="{10418CF9-8860-4EA6-8FA8-1A06B1F83942}"/>
              </a:ext>
            </a:extLst>
          </p:cNvPr>
          <p:cNvSpPr/>
          <p:nvPr userDrawn="1"/>
        </p:nvSpPr>
        <p:spPr>
          <a:xfrm rot="525679">
            <a:off x="-89355" y="4416977"/>
            <a:ext cx="8514049" cy="2195260"/>
          </a:xfrm>
          <a:custGeom>
            <a:avLst/>
            <a:gdLst>
              <a:gd name="connsiteX0" fmla="*/ 0 w 8514049"/>
              <a:gd name="connsiteY0" fmla="*/ 837109 h 2195260"/>
              <a:gd name="connsiteX1" fmla="*/ 6240843 w 8514049"/>
              <a:gd name="connsiteY1" fmla="*/ 352487 h 2195260"/>
              <a:gd name="connsiteX2" fmla="*/ 6421651 w 8514049"/>
              <a:gd name="connsiteY2" fmla="*/ 196645 h 2195260"/>
              <a:gd name="connsiteX3" fmla="*/ 8514049 w 8514049"/>
              <a:gd name="connsiteY3" fmla="*/ 0 h 2195260"/>
              <a:gd name="connsiteX4" fmla="*/ 5832382 w 8514049"/>
              <a:gd name="connsiteY4" fmla="*/ 2195260 h 2195260"/>
              <a:gd name="connsiteX5" fmla="*/ 209314 w 8514049"/>
              <a:gd name="connsiteY5" fmla="*/ 2195260 h 219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4049" h="2195260">
                <a:moveTo>
                  <a:pt x="0" y="837109"/>
                </a:moveTo>
                <a:lnTo>
                  <a:pt x="6240843" y="352487"/>
                </a:lnTo>
                <a:lnTo>
                  <a:pt x="6421651" y="196645"/>
                </a:lnTo>
                <a:lnTo>
                  <a:pt x="8514049" y="0"/>
                </a:lnTo>
                <a:lnTo>
                  <a:pt x="5832382" y="2195260"/>
                </a:lnTo>
                <a:lnTo>
                  <a:pt x="209314" y="2195260"/>
                </a:lnTo>
                <a:close/>
              </a:path>
            </a:pathLst>
          </a:custGeom>
          <a:solidFill>
            <a:schemeClr val="tx2">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17" name="18 Marcador de texto"/>
          <p:cNvSpPr>
            <a:spLocks noGrp="1"/>
          </p:cNvSpPr>
          <p:nvPr>
            <p:ph type="body" sz="quarter" idx="11" hasCustomPrompt="1"/>
          </p:nvPr>
        </p:nvSpPr>
        <p:spPr>
          <a:xfrm>
            <a:off x="384460" y="4738207"/>
            <a:ext cx="4763604" cy="576709"/>
          </a:xfrm>
          <a:prstGeom prst="rect">
            <a:avLst/>
          </a:prstGeo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s-ES"/>
              <a:t>Subtítulo de la presentación</a:t>
            </a:r>
          </a:p>
        </p:txBody>
      </p:sp>
      <p:sp>
        <p:nvSpPr>
          <p:cNvPr id="18" name="21 Marcador de texto"/>
          <p:cNvSpPr>
            <a:spLocks noGrp="1"/>
          </p:cNvSpPr>
          <p:nvPr>
            <p:ph type="body" sz="quarter" idx="12" hasCustomPrompt="1"/>
          </p:nvPr>
        </p:nvSpPr>
        <p:spPr>
          <a:xfrm>
            <a:off x="384460" y="5454129"/>
            <a:ext cx="4763468" cy="432742"/>
          </a:xfrm>
          <a:prstGeom prst="rect">
            <a:avLst/>
          </a:prstGeom>
        </p:spPr>
        <p:txBody>
          <a:bodyPr>
            <a:normAutofit/>
          </a:bodyPr>
          <a:lstStyle>
            <a:lvl1pPr marL="0" indent="0" algn="l">
              <a:buNone/>
              <a:defRPr sz="1350">
                <a:solidFill>
                  <a:schemeClr val="bg1"/>
                </a:solidFill>
                <a:latin typeface="Calibri" panose="020F0502020204030204" pitchFamily="34" charset="0"/>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s-ES"/>
              <a:t>Fecha</a:t>
            </a:r>
          </a:p>
        </p:txBody>
      </p:sp>
      <p:sp>
        <p:nvSpPr>
          <p:cNvPr id="19" name="18 Marcador de texto"/>
          <p:cNvSpPr>
            <a:spLocks noGrp="1"/>
          </p:cNvSpPr>
          <p:nvPr>
            <p:ph type="body" sz="quarter" idx="13" hasCustomPrompt="1"/>
          </p:nvPr>
        </p:nvSpPr>
        <p:spPr>
          <a:xfrm>
            <a:off x="384460" y="3645023"/>
            <a:ext cx="4763604" cy="1008113"/>
          </a:xfrm>
          <a:prstGeom prst="rect">
            <a:avLst/>
          </a:prstGeom>
        </p:spPr>
        <p:txBody>
          <a:bodyPr>
            <a:normAutofit/>
          </a:bodyPr>
          <a:lstStyle>
            <a:lvl1pPr marL="0" indent="0" algn="l">
              <a:spcBef>
                <a:spcPts val="300"/>
              </a:spcBef>
              <a:buNone/>
              <a:defRPr sz="2700" b="1" baseline="0">
                <a:solidFill>
                  <a:schemeClr val="bg1"/>
                </a:solidFill>
                <a:latin typeface="Calibri" panose="020F0502020204030204" pitchFamily="34" charset="0"/>
                <a:cs typeface="Calibri" panose="020F0502020204030204" pitchFamily="34" charset="0"/>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s-ES" dirty="0"/>
              <a:t>Título de la presentación</a:t>
            </a:r>
          </a:p>
        </p:txBody>
      </p:sp>
      <p:cxnSp>
        <p:nvCxnSpPr>
          <p:cNvPr id="34" name="Conector recto 33">
            <a:extLst>
              <a:ext uri="{FF2B5EF4-FFF2-40B4-BE49-F238E27FC236}">
                <a16:creationId xmlns:a16="http://schemas.microsoft.com/office/drawing/2014/main" id="{85337176-BD36-4C18-8450-3A72C0339CB4}"/>
              </a:ext>
            </a:extLst>
          </p:cNvPr>
          <p:cNvCxnSpPr>
            <a:cxnSpLocks/>
          </p:cNvCxnSpPr>
          <p:nvPr userDrawn="1"/>
        </p:nvCxnSpPr>
        <p:spPr>
          <a:xfrm>
            <a:off x="375658" y="4653136"/>
            <a:ext cx="478523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orma libre: forma 21">
            <a:extLst>
              <a:ext uri="{FF2B5EF4-FFF2-40B4-BE49-F238E27FC236}">
                <a16:creationId xmlns:a16="http://schemas.microsoft.com/office/drawing/2014/main" id="{F60A80F9-AB66-444B-9F10-03F73C21F701}"/>
              </a:ext>
            </a:extLst>
          </p:cNvPr>
          <p:cNvSpPr/>
          <p:nvPr userDrawn="1"/>
        </p:nvSpPr>
        <p:spPr>
          <a:xfrm rot="14536795">
            <a:off x="5470462" y="2152845"/>
            <a:ext cx="3059500" cy="6451098"/>
          </a:xfrm>
          <a:custGeom>
            <a:avLst/>
            <a:gdLst>
              <a:gd name="connsiteX0" fmla="*/ 3059500 w 3059500"/>
              <a:gd name="connsiteY0" fmla="*/ 6451098 h 6451098"/>
              <a:gd name="connsiteX1" fmla="*/ 0 w 3059500"/>
              <a:gd name="connsiteY1" fmla="*/ 4843457 h 6451098"/>
              <a:gd name="connsiteX2" fmla="*/ 793198 w 3059500"/>
              <a:gd name="connsiteY2" fmla="*/ 1446374 h 6451098"/>
              <a:gd name="connsiteX3" fmla="*/ 1553208 w 3059500"/>
              <a:gd name="connsiteY3" fmla="*/ 0 h 6451098"/>
            </a:gdLst>
            <a:ahLst/>
            <a:cxnLst>
              <a:cxn ang="0">
                <a:pos x="connsiteX0" y="connsiteY0"/>
              </a:cxn>
              <a:cxn ang="0">
                <a:pos x="connsiteX1" y="connsiteY1"/>
              </a:cxn>
              <a:cxn ang="0">
                <a:pos x="connsiteX2" y="connsiteY2"/>
              </a:cxn>
              <a:cxn ang="0">
                <a:pos x="connsiteX3" y="connsiteY3"/>
              </a:cxn>
            </a:cxnLst>
            <a:rect l="l" t="t" r="r" b="b"/>
            <a:pathLst>
              <a:path w="3059500" h="6451098">
                <a:moveTo>
                  <a:pt x="3059500" y="6451098"/>
                </a:moveTo>
                <a:lnTo>
                  <a:pt x="0" y="4843457"/>
                </a:lnTo>
                <a:lnTo>
                  <a:pt x="793198" y="1446374"/>
                </a:lnTo>
                <a:lnTo>
                  <a:pt x="1553208"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28" name="Rectángulo 27">
            <a:extLst>
              <a:ext uri="{FF2B5EF4-FFF2-40B4-BE49-F238E27FC236}">
                <a16:creationId xmlns:a16="http://schemas.microsoft.com/office/drawing/2014/main" id="{ED7DE510-7852-4BE7-A1C2-E1FFC1F1A402}"/>
              </a:ext>
            </a:extLst>
          </p:cNvPr>
          <p:cNvSpPr/>
          <p:nvPr userDrawn="1"/>
        </p:nvSpPr>
        <p:spPr>
          <a:xfrm>
            <a:off x="0" y="6509540"/>
            <a:ext cx="1199456" cy="15369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b="1">
              <a:solidFill>
                <a:srgbClr val="FFFFFF"/>
              </a:solidFill>
            </a:endParaRPr>
          </a:p>
        </p:txBody>
      </p:sp>
      <p:sp>
        <p:nvSpPr>
          <p:cNvPr id="29" name="CuadroTexto 15">
            <a:extLst>
              <a:ext uri="{FF2B5EF4-FFF2-40B4-BE49-F238E27FC236}">
                <a16:creationId xmlns:a16="http://schemas.microsoft.com/office/drawing/2014/main" id="{F6D5D86C-B75D-488A-8835-60821F6661A7}"/>
              </a:ext>
            </a:extLst>
          </p:cNvPr>
          <p:cNvSpPr txBox="1"/>
          <p:nvPr userDrawn="1"/>
        </p:nvSpPr>
        <p:spPr>
          <a:xfrm>
            <a:off x="-1" y="6463275"/>
            <a:ext cx="1199458" cy="24622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rgbClr val="FFFFFF">
                    <a:lumMod val="50000"/>
                  </a:srgbClr>
                </a:solidFill>
              </a:rPr>
              <a:t>TLP: WHITE</a:t>
            </a:r>
          </a:p>
        </p:txBody>
      </p:sp>
      <p:pic>
        <p:nvPicPr>
          <p:cNvPr id="16" name="Imagen 15">
            <a:extLst>
              <a:ext uri="{FF2B5EF4-FFF2-40B4-BE49-F238E27FC236}">
                <a16:creationId xmlns:a16="http://schemas.microsoft.com/office/drawing/2014/main" id="{D167727A-97DC-4284-878D-80CE6A9E41F4}"/>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3157186" y="6270695"/>
            <a:ext cx="2829629" cy="471604"/>
          </a:xfrm>
          <a:prstGeom prst="rect">
            <a:avLst/>
          </a:prstGeom>
        </p:spPr>
      </p:pic>
    </p:spTree>
    <p:extLst>
      <p:ext uri="{BB962C8B-B14F-4D97-AF65-F5344CB8AC3E}">
        <p14:creationId xmlns:p14="http://schemas.microsoft.com/office/powerpoint/2010/main" val="1585693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Índice">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2"/>
            </p:custDataLst>
            <p:extLst>
              <p:ext uri="{D42A27DB-BD31-4B8C-83A1-F6EECF244321}">
                <p14:modId xmlns:p14="http://schemas.microsoft.com/office/powerpoint/2010/main" val="1966697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Diapositiva de think-cell" r:id="rId4" imgW="395" imgH="394" progId="TCLayout.ActiveDocument.1">
                  <p:embed/>
                </p:oleObj>
              </mc:Choice>
              <mc:Fallback>
                <p:oleObj name="Diapositiva de think-cell"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1" name="Forma libre: forma 40">
            <a:extLst>
              <a:ext uri="{FF2B5EF4-FFF2-40B4-BE49-F238E27FC236}">
                <a16:creationId xmlns:a16="http://schemas.microsoft.com/office/drawing/2014/main" id="{AF6F07A7-7B1F-4991-8CB9-A3234572F24D}"/>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40" name="Forma libre: forma 39">
            <a:extLst>
              <a:ext uri="{FF2B5EF4-FFF2-40B4-BE49-F238E27FC236}">
                <a16:creationId xmlns:a16="http://schemas.microsoft.com/office/drawing/2014/main" id="{D757F954-3FA8-4895-94D3-2A3BF7120129}"/>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rgbClr val="FFFFFF"/>
              </a:solidFill>
            </a:endParaRPr>
          </a:p>
        </p:txBody>
      </p:sp>
      <p:sp>
        <p:nvSpPr>
          <p:cNvPr id="24" name="Forma libre: forma 23">
            <a:extLst>
              <a:ext uri="{FF2B5EF4-FFF2-40B4-BE49-F238E27FC236}">
                <a16:creationId xmlns:a16="http://schemas.microsoft.com/office/drawing/2014/main" id="{58AACA53-106B-4472-9D00-ECA91BC25551}"/>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37" name="Forma libre: forma 36">
            <a:extLst>
              <a:ext uri="{FF2B5EF4-FFF2-40B4-BE49-F238E27FC236}">
                <a16:creationId xmlns:a16="http://schemas.microsoft.com/office/drawing/2014/main" id="{45145C93-3CB9-42B5-AB02-012CAD888E4C}"/>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20" name="Forma libre: forma 19">
            <a:extLst>
              <a:ext uri="{FF2B5EF4-FFF2-40B4-BE49-F238E27FC236}">
                <a16:creationId xmlns:a16="http://schemas.microsoft.com/office/drawing/2014/main" id="{32852021-F90F-422A-B58C-81A3D08D2C09}"/>
              </a:ext>
            </a:extLst>
          </p:cNvPr>
          <p:cNvSpPr/>
          <p:nvPr userDrawn="1"/>
        </p:nvSpPr>
        <p:spPr>
          <a:xfrm rot="17863205" flipH="1">
            <a:off x="7875333" y="-681248"/>
            <a:ext cx="1250632" cy="2102819"/>
          </a:xfrm>
          <a:custGeom>
            <a:avLst/>
            <a:gdLst>
              <a:gd name="connsiteX0" fmla="*/ 759637 w 1250632"/>
              <a:gd name="connsiteY0" fmla="*/ 0 h 2102819"/>
              <a:gd name="connsiteX1" fmla="*/ 0 w 1250632"/>
              <a:gd name="connsiteY1" fmla="*/ 1445663 h 2102819"/>
              <a:gd name="connsiteX2" fmla="*/ 1250632 w 1250632"/>
              <a:gd name="connsiteY2" fmla="*/ 2102819 h 2102819"/>
            </a:gdLst>
            <a:ahLst/>
            <a:cxnLst>
              <a:cxn ang="0">
                <a:pos x="connsiteX0" y="connsiteY0"/>
              </a:cxn>
              <a:cxn ang="0">
                <a:pos x="connsiteX1" y="connsiteY1"/>
              </a:cxn>
              <a:cxn ang="0">
                <a:pos x="connsiteX2" y="connsiteY2"/>
              </a:cxn>
            </a:cxnLst>
            <a:rect l="l" t="t" r="r" b="b"/>
            <a:pathLst>
              <a:path w="1250632" h="2102819">
                <a:moveTo>
                  <a:pt x="759637" y="0"/>
                </a:moveTo>
                <a:lnTo>
                  <a:pt x="0" y="1445663"/>
                </a:lnTo>
                <a:lnTo>
                  <a:pt x="1250632" y="210281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12" name="Rectángulo 11">
            <a:extLst>
              <a:ext uri="{FF2B5EF4-FFF2-40B4-BE49-F238E27FC236}">
                <a16:creationId xmlns:a16="http://schemas.microsoft.com/office/drawing/2014/main" id="{A6F782F7-818F-41CB-9698-E011E26EB501}"/>
              </a:ext>
            </a:extLst>
          </p:cNvPr>
          <p:cNvSpPr/>
          <p:nvPr userDrawn="1"/>
        </p:nvSpPr>
        <p:spPr>
          <a:xfrm>
            <a:off x="0" y="6509540"/>
            <a:ext cx="1199456" cy="15369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b="1">
              <a:solidFill>
                <a:srgbClr val="FFFFFF"/>
              </a:solidFill>
            </a:endParaRPr>
          </a:p>
        </p:txBody>
      </p:sp>
      <p:sp>
        <p:nvSpPr>
          <p:cNvPr id="13" name="CuadroTexto 15">
            <a:extLst>
              <a:ext uri="{FF2B5EF4-FFF2-40B4-BE49-F238E27FC236}">
                <a16:creationId xmlns:a16="http://schemas.microsoft.com/office/drawing/2014/main" id="{8AB4082F-01B3-4293-A708-AF3349C61ED5}"/>
              </a:ext>
            </a:extLst>
          </p:cNvPr>
          <p:cNvSpPr txBox="1"/>
          <p:nvPr userDrawn="1"/>
        </p:nvSpPr>
        <p:spPr>
          <a:xfrm>
            <a:off x="-1" y="6463275"/>
            <a:ext cx="1199458" cy="24622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rgbClr val="FFFFFF">
                    <a:lumMod val="50000"/>
                  </a:srgbClr>
                </a:solidFill>
              </a:rPr>
              <a:t>TLP: WHITE</a:t>
            </a:r>
          </a:p>
        </p:txBody>
      </p:sp>
      <p:pic>
        <p:nvPicPr>
          <p:cNvPr id="11" name="Imagen 10">
            <a:extLst>
              <a:ext uri="{FF2B5EF4-FFF2-40B4-BE49-F238E27FC236}">
                <a16:creationId xmlns:a16="http://schemas.microsoft.com/office/drawing/2014/main" id="{94E0D883-CBB3-4938-879E-3469C0F06282}"/>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3157186" y="6270695"/>
            <a:ext cx="2829629" cy="471604"/>
          </a:xfrm>
          <a:prstGeom prst="rect">
            <a:avLst/>
          </a:prstGeom>
        </p:spPr>
      </p:pic>
    </p:spTree>
    <p:extLst>
      <p:ext uri="{BB962C8B-B14F-4D97-AF65-F5344CB8AC3E}">
        <p14:creationId xmlns:p14="http://schemas.microsoft.com/office/powerpoint/2010/main" val="716362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ción">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2"/>
            </p:custDataLst>
            <p:extLst>
              <p:ext uri="{D42A27DB-BD31-4B8C-83A1-F6EECF244321}">
                <p14:modId xmlns:p14="http://schemas.microsoft.com/office/powerpoint/2010/main" val="25890124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Diapositiva de think-cell" r:id="rId5" imgW="395" imgH="394" progId="TCLayout.ActiveDocument.1">
                  <p:embed/>
                </p:oleObj>
              </mc:Choice>
              <mc:Fallback>
                <p:oleObj name="Diapositiva de think-cell"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ángulo 6" hidden="1">
            <a:extLst>
              <a:ext uri="{FF2B5EF4-FFF2-40B4-BE49-F238E27FC236}">
                <a16:creationId xmlns:a16="http://schemas.microsoft.com/office/drawing/2014/main" id="{53F74CFE-774D-43F8-BCA3-F1244456F26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s-ES" sz="2000" b="1" dirty="0">
              <a:solidFill>
                <a:srgbClr val="FFFFFF"/>
              </a:solidFill>
              <a:sym typeface="Calibri" panose="020F0502020204030204" pitchFamily="34" charset="0"/>
            </a:endParaRPr>
          </a:p>
        </p:txBody>
      </p:sp>
      <p:sp>
        <p:nvSpPr>
          <p:cNvPr id="9" name="Content Placeholder 2">
            <a:extLst>
              <a:ext uri="{FF2B5EF4-FFF2-40B4-BE49-F238E27FC236}">
                <a16:creationId xmlns:a16="http://schemas.microsoft.com/office/drawing/2014/main" id="{E86846D9-1D55-4859-BFE1-A59DBB33D62F}"/>
              </a:ext>
            </a:extLst>
          </p:cNvPr>
          <p:cNvSpPr>
            <a:spLocks noGrp="1"/>
          </p:cNvSpPr>
          <p:nvPr>
            <p:ph idx="1" hasCustomPrompt="1"/>
          </p:nvPr>
        </p:nvSpPr>
        <p:spPr>
          <a:xfrm>
            <a:off x="351619" y="1916832"/>
            <a:ext cx="8335179" cy="438912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eaLnBrk="1" latinLnBrk="0" hangingPunct="1"/>
            <a:r>
              <a:rPr lang="es-ES" dirty="0"/>
              <a:t>Haga clic para modificar el estilo de texto del patrón</a:t>
            </a:r>
          </a:p>
          <a:p>
            <a:pPr lvl="1" eaLnBrk="1" latinLnBrk="0" hangingPunct="1"/>
            <a:r>
              <a:rPr lang="es-ES" dirty="0"/>
              <a:t>Segundo nivel</a:t>
            </a:r>
          </a:p>
          <a:p>
            <a:pPr lvl="2" eaLnBrk="1" latinLnBrk="0" hangingPunct="1"/>
            <a:r>
              <a:rPr lang="es-ES" dirty="0"/>
              <a:t>Tercer nivel</a:t>
            </a:r>
          </a:p>
          <a:p>
            <a:pPr lvl="3" eaLnBrk="1" latinLnBrk="0" hangingPunct="1"/>
            <a:r>
              <a:rPr lang="es-ES" dirty="0"/>
              <a:t>Cuarto nivel</a:t>
            </a:r>
          </a:p>
          <a:p>
            <a:pPr lvl="4" eaLnBrk="1" latinLnBrk="0" hangingPunct="1"/>
            <a:r>
              <a:rPr lang="es-ES" dirty="0"/>
              <a:t>Quinto nivel</a:t>
            </a:r>
            <a:endParaRPr kumimoji="0" lang="en-US" dirty="0"/>
          </a:p>
        </p:txBody>
      </p:sp>
      <p:sp>
        <p:nvSpPr>
          <p:cNvPr id="11" name="Content Placeholder 2">
            <a:extLst>
              <a:ext uri="{FF2B5EF4-FFF2-40B4-BE49-F238E27FC236}">
                <a16:creationId xmlns:a16="http://schemas.microsoft.com/office/drawing/2014/main" id="{A15C72D9-F988-4AB8-B723-B34FC7EEF506}"/>
              </a:ext>
            </a:extLst>
          </p:cNvPr>
          <p:cNvSpPr>
            <a:spLocks noGrp="1"/>
          </p:cNvSpPr>
          <p:nvPr>
            <p:ph idx="10" hasCustomPrompt="1"/>
          </p:nvPr>
        </p:nvSpPr>
        <p:spPr>
          <a:xfrm>
            <a:off x="351620" y="935464"/>
            <a:ext cx="8335179" cy="738664"/>
          </a:xfrm>
        </p:spPr>
        <p:txBody>
          <a:bodyPr/>
          <a:lstStyle>
            <a:lvl1pPr>
              <a:buNone/>
              <a:defRPr sz="1400">
                <a:latin typeface="Calibri" panose="020F0502020204030204" pitchFamily="34" charset="0"/>
                <a:cs typeface="Calibri" panose="020F0502020204030204" pitchFamily="34" charset="0"/>
              </a:defRPr>
            </a:lvl1pPr>
            <a:lvl2pPr>
              <a:buNone/>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eaLnBrk="1" latinLnBrk="0" hangingPunct="1"/>
            <a:r>
              <a:rPr lang="es-ES" dirty="0"/>
              <a:t>Haga clic para modificar el estilo de texto del patrón</a:t>
            </a:r>
          </a:p>
        </p:txBody>
      </p:sp>
      <p:sp>
        <p:nvSpPr>
          <p:cNvPr id="37" name="Forma libre: forma 36">
            <a:extLst>
              <a:ext uri="{FF2B5EF4-FFF2-40B4-BE49-F238E27FC236}">
                <a16:creationId xmlns:a16="http://schemas.microsoft.com/office/drawing/2014/main" id="{E2E73D8F-5D29-447B-9E76-6B659A3C6A41}"/>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38" name="Forma libre: forma 37">
            <a:extLst>
              <a:ext uri="{FF2B5EF4-FFF2-40B4-BE49-F238E27FC236}">
                <a16:creationId xmlns:a16="http://schemas.microsoft.com/office/drawing/2014/main" id="{FD1C8F31-B638-4D58-8796-826FB0893EF8}"/>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rgbClr val="FFFFFF"/>
              </a:solidFill>
            </a:endParaRPr>
          </a:p>
        </p:txBody>
      </p:sp>
      <p:sp>
        <p:nvSpPr>
          <p:cNvPr id="39" name="Forma libre: forma 38">
            <a:extLst>
              <a:ext uri="{FF2B5EF4-FFF2-40B4-BE49-F238E27FC236}">
                <a16:creationId xmlns:a16="http://schemas.microsoft.com/office/drawing/2014/main" id="{B6F5AAA1-BF41-4371-8E80-30F5317E26FF}"/>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40" name="Forma libre: forma 39">
            <a:extLst>
              <a:ext uri="{FF2B5EF4-FFF2-40B4-BE49-F238E27FC236}">
                <a16:creationId xmlns:a16="http://schemas.microsoft.com/office/drawing/2014/main" id="{A256426E-39C1-480F-8893-51511B7F7BB6}"/>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41" name="Forma libre: forma 40">
            <a:extLst>
              <a:ext uri="{FF2B5EF4-FFF2-40B4-BE49-F238E27FC236}">
                <a16:creationId xmlns:a16="http://schemas.microsoft.com/office/drawing/2014/main" id="{2D43060D-A98B-464D-A050-76EB4A80CBC5}"/>
              </a:ext>
            </a:extLst>
          </p:cNvPr>
          <p:cNvSpPr/>
          <p:nvPr userDrawn="1"/>
        </p:nvSpPr>
        <p:spPr>
          <a:xfrm rot="17863205" flipH="1">
            <a:off x="7875333" y="-681248"/>
            <a:ext cx="1250632" cy="2102819"/>
          </a:xfrm>
          <a:custGeom>
            <a:avLst/>
            <a:gdLst>
              <a:gd name="connsiteX0" fmla="*/ 759637 w 1250632"/>
              <a:gd name="connsiteY0" fmla="*/ 0 h 2102819"/>
              <a:gd name="connsiteX1" fmla="*/ 0 w 1250632"/>
              <a:gd name="connsiteY1" fmla="*/ 1445663 h 2102819"/>
              <a:gd name="connsiteX2" fmla="*/ 1250632 w 1250632"/>
              <a:gd name="connsiteY2" fmla="*/ 2102819 h 2102819"/>
            </a:gdLst>
            <a:ahLst/>
            <a:cxnLst>
              <a:cxn ang="0">
                <a:pos x="connsiteX0" y="connsiteY0"/>
              </a:cxn>
              <a:cxn ang="0">
                <a:pos x="connsiteX1" y="connsiteY1"/>
              </a:cxn>
              <a:cxn ang="0">
                <a:pos x="connsiteX2" y="connsiteY2"/>
              </a:cxn>
            </a:cxnLst>
            <a:rect l="l" t="t" r="r" b="b"/>
            <a:pathLst>
              <a:path w="1250632" h="2102819">
                <a:moveTo>
                  <a:pt x="759637" y="0"/>
                </a:moveTo>
                <a:lnTo>
                  <a:pt x="0" y="1445663"/>
                </a:lnTo>
                <a:lnTo>
                  <a:pt x="1250632" y="210281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19" name="Título 1">
            <a:extLst>
              <a:ext uri="{FF2B5EF4-FFF2-40B4-BE49-F238E27FC236}">
                <a16:creationId xmlns:a16="http://schemas.microsoft.com/office/drawing/2014/main" id="{8E6A21A6-EB96-426D-9233-3E6A43A133E1}"/>
              </a:ext>
            </a:extLst>
          </p:cNvPr>
          <p:cNvSpPr>
            <a:spLocks noGrp="1"/>
          </p:cNvSpPr>
          <p:nvPr>
            <p:ph type="title" hasCustomPrompt="1"/>
          </p:nvPr>
        </p:nvSpPr>
        <p:spPr>
          <a:xfrm>
            <a:off x="59634" y="-274036"/>
            <a:ext cx="8865122" cy="1143000"/>
          </a:xfrm>
        </p:spPr>
        <p:txBody>
          <a:bodyPr>
            <a:normAutofit/>
          </a:bodyPr>
          <a:lstStyle>
            <a:lvl1pPr algn="l">
              <a:defRPr sz="2000" b="1">
                <a:solidFill>
                  <a:schemeClr val="bg1"/>
                </a:solidFill>
              </a:defRPr>
            </a:lvl1pPr>
          </a:lstStyle>
          <a:p>
            <a:r>
              <a:rPr lang="es-ES" dirty="0"/>
              <a:t>HAGA CLIC PARA MODIFICAR EL ESTILO DE TÍTULO DEL PATRÓN</a:t>
            </a:r>
          </a:p>
        </p:txBody>
      </p:sp>
      <p:sp>
        <p:nvSpPr>
          <p:cNvPr id="21" name="5 Marcador de número de diapositiva">
            <a:extLst>
              <a:ext uri="{FF2B5EF4-FFF2-40B4-BE49-F238E27FC236}">
                <a16:creationId xmlns:a16="http://schemas.microsoft.com/office/drawing/2014/main" id="{DF893BE7-590E-4A33-B8B8-FD3D8B2361D8}"/>
              </a:ext>
            </a:extLst>
          </p:cNvPr>
          <p:cNvSpPr>
            <a:spLocks noGrp="1"/>
          </p:cNvSpPr>
          <p:nvPr>
            <p:ph type="sldNum" sz="quarter" idx="12"/>
          </p:nvPr>
        </p:nvSpPr>
        <p:spPr>
          <a:xfrm>
            <a:off x="6382139" y="6356353"/>
            <a:ext cx="23114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F72BFCD6-C37F-4D4F-B6AD-71D3A36D527F}" type="slidenum">
              <a:rPr lang="es-ES" smtClean="0">
                <a:solidFill>
                  <a:srgbClr val="323C47">
                    <a:tint val="75000"/>
                  </a:srgbClr>
                </a:solidFill>
              </a:rPr>
              <a:pPr/>
              <a:t>‹Nº›</a:t>
            </a:fld>
            <a:endParaRPr lang="es-ES" dirty="0">
              <a:solidFill>
                <a:srgbClr val="323C47">
                  <a:tint val="75000"/>
                </a:srgbClr>
              </a:solidFill>
            </a:endParaRPr>
          </a:p>
        </p:txBody>
      </p:sp>
      <p:sp>
        <p:nvSpPr>
          <p:cNvPr id="17" name="Rectángulo 16">
            <a:extLst>
              <a:ext uri="{FF2B5EF4-FFF2-40B4-BE49-F238E27FC236}">
                <a16:creationId xmlns:a16="http://schemas.microsoft.com/office/drawing/2014/main" id="{051B0031-1CD9-45F0-8E7E-8961853A66F6}"/>
              </a:ext>
            </a:extLst>
          </p:cNvPr>
          <p:cNvSpPr/>
          <p:nvPr userDrawn="1"/>
        </p:nvSpPr>
        <p:spPr>
          <a:xfrm>
            <a:off x="0" y="6509540"/>
            <a:ext cx="1199456" cy="15369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b="1">
              <a:solidFill>
                <a:srgbClr val="FFFFFF"/>
              </a:solidFill>
            </a:endParaRPr>
          </a:p>
        </p:txBody>
      </p:sp>
      <p:sp>
        <p:nvSpPr>
          <p:cNvPr id="18" name="CuadroTexto 15">
            <a:extLst>
              <a:ext uri="{FF2B5EF4-FFF2-40B4-BE49-F238E27FC236}">
                <a16:creationId xmlns:a16="http://schemas.microsoft.com/office/drawing/2014/main" id="{D88EF1E2-F16C-477C-9669-008681EB6099}"/>
              </a:ext>
            </a:extLst>
          </p:cNvPr>
          <p:cNvSpPr txBox="1"/>
          <p:nvPr userDrawn="1"/>
        </p:nvSpPr>
        <p:spPr>
          <a:xfrm>
            <a:off x="-1" y="6463275"/>
            <a:ext cx="1199458" cy="24622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rgbClr val="FFFFFF">
                    <a:lumMod val="50000"/>
                  </a:srgbClr>
                </a:solidFill>
              </a:rPr>
              <a:t>TLP: WHITE</a:t>
            </a:r>
          </a:p>
        </p:txBody>
      </p:sp>
      <p:pic>
        <p:nvPicPr>
          <p:cNvPr id="16" name="Imagen 15">
            <a:extLst>
              <a:ext uri="{FF2B5EF4-FFF2-40B4-BE49-F238E27FC236}">
                <a16:creationId xmlns:a16="http://schemas.microsoft.com/office/drawing/2014/main" id="{81E2A725-5E85-4102-8CA3-9F04BDDE2850}"/>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3157186" y="6270695"/>
            <a:ext cx="2829629" cy="471604"/>
          </a:xfrm>
          <a:prstGeom prst="rect">
            <a:avLst/>
          </a:prstGeom>
        </p:spPr>
      </p:pic>
    </p:spTree>
    <p:extLst>
      <p:ext uri="{BB962C8B-B14F-4D97-AF65-F5344CB8AC3E}">
        <p14:creationId xmlns:p14="http://schemas.microsoft.com/office/powerpoint/2010/main" val="2536739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Gracias por su atención">
    <p:spTree>
      <p:nvGrpSpPr>
        <p:cNvPr id="1" name=""/>
        <p:cNvGrpSpPr/>
        <p:nvPr/>
      </p:nvGrpSpPr>
      <p:grpSpPr>
        <a:xfrm>
          <a:off x="0" y="0"/>
          <a:ext cx="0" cy="0"/>
          <a:chOff x="0" y="0"/>
          <a:chExt cx="0" cy="0"/>
        </a:xfrm>
      </p:grpSpPr>
      <p:graphicFrame>
        <p:nvGraphicFramePr>
          <p:cNvPr id="24" name="Objeto 23" hidden="1">
            <a:extLst>
              <a:ext uri="{FF2B5EF4-FFF2-40B4-BE49-F238E27FC236}">
                <a16:creationId xmlns:a16="http://schemas.microsoft.com/office/drawing/2014/main" id="{81D7397D-C91D-41A4-A686-41955D1D97A2}"/>
              </a:ext>
            </a:extLst>
          </p:cNvPr>
          <p:cNvGraphicFramePr>
            <a:graphicFrameLocks noChangeAspect="1"/>
          </p:cNvGraphicFramePr>
          <p:nvPr userDrawn="1">
            <p:custDataLst>
              <p:tags r:id="rId2"/>
            </p:custDataLst>
            <p:extLst>
              <p:ext uri="{D42A27DB-BD31-4B8C-83A1-F6EECF244321}">
                <p14:modId xmlns:p14="http://schemas.microsoft.com/office/powerpoint/2010/main" val="630546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Diapositiva de think-cell" r:id="rId4" imgW="395" imgH="394" progId="TCLayout.ActiveDocument.1">
                  <p:embed/>
                </p:oleObj>
              </mc:Choice>
              <mc:Fallback>
                <p:oleObj name="Diapositiva de think-cell"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5" name="Forma libre: forma 34">
            <a:extLst>
              <a:ext uri="{FF2B5EF4-FFF2-40B4-BE49-F238E27FC236}">
                <a16:creationId xmlns:a16="http://schemas.microsoft.com/office/drawing/2014/main" id="{2A35B54A-82A2-4A6F-9F50-93AD981FF25F}"/>
              </a:ext>
            </a:extLst>
          </p:cNvPr>
          <p:cNvSpPr/>
          <p:nvPr userDrawn="1"/>
        </p:nvSpPr>
        <p:spPr>
          <a:xfrm rot="2653743">
            <a:off x="5292922" y="1458956"/>
            <a:ext cx="4593994" cy="263354"/>
          </a:xfrm>
          <a:custGeom>
            <a:avLst/>
            <a:gdLst>
              <a:gd name="connsiteX0" fmla="*/ 1281653 w 4593994"/>
              <a:gd name="connsiteY0" fmla="*/ 0 h 263354"/>
              <a:gd name="connsiteX1" fmla="*/ 4337634 w 4593994"/>
              <a:gd name="connsiteY1" fmla="*/ 0 h 263354"/>
              <a:gd name="connsiteX2" fmla="*/ 4426355 w 4593994"/>
              <a:gd name="connsiteY2" fmla="*/ 91142 h 263354"/>
              <a:gd name="connsiteX3" fmla="*/ 0 w 4593994"/>
              <a:gd name="connsiteY3" fmla="*/ 0 h 263354"/>
              <a:gd name="connsiteX4" fmla="*/ 16 w 4593994"/>
              <a:gd name="connsiteY4" fmla="*/ 0 h 263354"/>
              <a:gd name="connsiteX5" fmla="*/ 4593994 w 4593994"/>
              <a:gd name="connsiteY5" fmla="*/ 263353 h 263354"/>
              <a:gd name="connsiteX6" fmla="*/ 4593994 w 4593994"/>
              <a:gd name="connsiteY6" fmla="*/ 263354 h 26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3994" h="263354">
                <a:moveTo>
                  <a:pt x="1281653" y="0"/>
                </a:moveTo>
                <a:lnTo>
                  <a:pt x="4337634" y="0"/>
                </a:lnTo>
                <a:lnTo>
                  <a:pt x="4426355" y="91142"/>
                </a:lnTo>
                <a:close/>
                <a:moveTo>
                  <a:pt x="0" y="0"/>
                </a:moveTo>
                <a:lnTo>
                  <a:pt x="16" y="0"/>
                </a:lnTo>
                <a:lnTo>
                  <a:pt x="4593994" y="263353"/>
                </a:lnTo>
                <a:lnTo>
                  <a:pt x="4593994" y="263354"/>
                </a:lnTo>
                <a:close/>
              </a:path>
            </a:pathLst>
          </a:cu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34" name="Forma libre: forma 33">
            <a:extLst>
              <a:ext uri="{FF2B5EF4-FFF2-40B4-BE49-F238E27FC236}">
                <a16:creationId xmlns:a16="http://schemas.microsoft.com/office/drawing/2014/main" id="{735770AD-F899-4F63-9F59-3C47D5BFE539}"/>
              </a:ext>
            </a:extLst>
          </p:cNvPr>
          <p:cNvSpPr/>
          <p:nvPr userDrawn="1"/>
        </p:nvSpPr>
        <p:spPr>
          <a:xfrm rot="2753350">
            <a:off x="5425189" y="1545628"/>
            <a:ext cx="4456081" cy="167283"/>
          </a:xfrm>
          <a:custGeom>
            <a:avLst/>
            <a:gdLst>
              <a:gd name="connsiteX0" fmla="*/ 39933 w 4456081"/>
              <a:gd name="connsiteY0" fmla="*/ 0 h 167283"/>
              <a:gd name="connsiteX1" fmla="*/ 4283524 w 4456081"/>
              <a:gd name="connsiteY1" fmla="*/ 1 h 167283"/>
              <a:gd name="connsiteX2" fmla="*/ 4456081 w 4456081"/>
              <a:gd name="connsiteY2" fmla="*/ 167283 h 167283"/>
              <a:gd name="connsiteX3" fmla="*/ 0 w 4456081"/>
              <a:gd name="connsiteY3" fmla="*/ 41193 h 167283"/>
            </a:gdLst>
            <a:ahLst/>
            <a:cxnLst>
              <a:cxn ang="0">
                <a:pos x="connsiteX0" y="connsiteY0"/>
              </a:cxn>
              <a:cxn ang="0">
                <a:pos x="connsiteX1" y="connsiteY1"/>
              </a:cxn>
              <a:cxn ang="0">
                <a:pos x="connsiteX2" y="connsiteY2"/>
              </a:cxn>
              <a:cxn ang="0">
                <a:pos x="connsiteX3" y="connsiteY3"/>
              </a:cxn>
            </a:cxnLst>
            <a:rect l="l" t="t" r="r" b="b"/>
            <a:pathLst>
              <a:path w="4456081" h="167283">
                <a:moveTo>
                  <a:pt x="39933" y="0"/>
                </a:moveTo>
                <a:lnTo>
                  <a:pt x="4283524" y="1"/>
                </a:lnTo>
                <a:lnTo>
                  <a:pt x="4456081" y="167283"/>
                </a:lnTo>
                <a:lnTo>
                  <a:pt x="0" y="41193"/>
                </a:lnTo>
                <a:close/>
              </a:path>
            </a:pathLst>
          </a:cu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29" name="Forma libre: forma 28">
            <a:extLst>
              <a:ext uri="{FF2B5EF4-FFF2-40B4-BE49-F238E27FC236}">
                <a16:creationId xmlns:a16="http://schemas.microsoft.com/office/drawing/2014/main" id="{188B82AC-2450-4084-8C3C-2B90D1710E50}"/>
              </a:ext>
            </a:extLst>
          </p:cNvPr>
          <p:cNvSpPr/>
          <p:nvPr userDrawn="1"/>
        </p:nvSpPr>
        <p:spPr>
          <a:xfrm rot="2850599">
            <a:off x="-1172268" y="-94272"/>
            <a:ext cx="11248272" cy="7246564"/>
          </a:xfrm>
          <a:custGeom>
            <a:avLst/>
            <a:gdLst>
              <a:gd name="connsiteX0" fmla="*/ 0 w 11248272"/>
              <a:gd name="connsiteY0" fmla="*/ 4538508 h 7246564"/>
              <a:gd name="connsiteX1" fmla="*/ 4157322 w 11248272"/>
              <a:gd name="connsiteY1" fmla="*/ 0 h 7246564"/>
              <a:gd name="connsiteX2" fmla="*/ 8615189 w 11248272"/>
              <a:gd name="connsiteY2" fmla="*/ 0 h 7246564"/>
              <a:gd name="connsiteX3" fmla="*/ 11248272 w 11248272"/>
              <a:gd name="connsiteY3" fmla="*/ 2411933 h 7246564"/>
              <a:gd name="connsiteX4" fmla="*/ 6819699 w 11248272"/>
              <a:gd name="connsiteY4" fmla="*/ 7246564 h 7246564"/>
              <a:gd name="connsiteX5" fmla="*/ 2956357 w 11248272"/>
              <a:gd name="connsiteY5" fmla="*/ 7246564 h 724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8272" h="7246564">
                <a:moveTo>
                  <a:pt x="0" y="4538508"/>
                </a:moveTo>
                <a:lnTo>
                  <a:pt x="4157322" y="0"/>
                </a:lnTo>
                <a:lnTo>
                  <a:pt x="8615189" y="0"/>
                </a:lnTo>
                <a:lnTo>
                  <a:pt x="11248272" y="2411933"/>
                </a:lnTo>
                <a:lnTo>
                  <a:pt x="6819699" y="7246564"/>
                </a:lnTo>
                <a:lnTo>
                  <a:pt x="2956357" y="7246564"/>
                </a:lnTo>
                <a:close/>
              </a:path>
            </a:pathLst>
          </a:cu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25" name="Forma libre: forma 24">
            <a:extLst>
              <a:ext uri="{FF2B5EF4-FFF2-40B4-BE49-F238E27FC236}">
                <a16:creationId xmlns:a16="http://schemas.microsoft.com/office/drawing/2014/main" id="{3BF9DB07-1B7F-40C9-BB65-CA527B8E08D8}"/>
              </a:ext>
            </a:extLst>
          </p:cNvPr>
          <p:cNvSpPr/>
          <p:nvPr userDrawn="1"/>
        </p:nvSpPr>
        <p:spPr>
          <a:xfrm rot="2850599">
            <a:off x="-2432127" y="2796095"/>
            <a:ext cx="9663014" cy="3076225"/>
          </a:xfrm>
          <a:custGeom>
            <a:avLst/>
            <a:gdLst>
              <a:gd name="connsiteX0" fmla="*/ 0 w 9663014"/>
              <a:gd name="connsiteY0" fmla="*/ 395965 h 3076225"/>
              <a:gd name="connsiteX1" fmla="*/ 34391 w 9663014"/>
              <a:gd name="connsiteY1" fmla="*/ 358421 h 3076225"/>
              <a:gd name="connsiteX2" fmla="*/ 9663014 w 9663014"/>
              <a:gd name="connsiteY2" fmla="*/ 0 h 3076225"/>
              <a:gd name="connsiteX3" fmla="*/ 6845160 w 9663014"/>
              <a:gd name="connsiteY3" fmla="*/ 3076224 h 3076225"/>
              <a:gd name="connsiteX4" fmla="*/ 2926014 w 9663014"/>
              <a:gd name="connsiteY4" fmla="*/ 3076225 h 30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3014" h="3076225">
                <a:moveTo>
                  <a:pt x="0" y="395965"/>
                </a:moveTo>
                <a:lnTo>
                  <a:pt x="34391" y="358421"/>
                </a:lnTo>
                <a:lnTo>
                  <a:pt x="9663014" y="0"/>
                </a:lnTo>
                <a:lnTo>
                  <a:pt x="6845160" y="3076224"/>
                </a:lnTo>
                <a:lnTo>
                  <a:pt x="2926014" y="3076225"/>
                </a:lnTo>
                <a:close/>
              </a:path>
            </a:pathLst>
          </a:custGeom>
          <a:solidFill>
            <a:schemeClr val="tx2">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19" name="Slide Number Placeholder 17">
            <a:extLst>
              <a:ext uri="{FF2B5EF4-FFF2-40B4-BE49-F238E27FC236}">
                <a16:creationId xmlns:a16="http://schemas.microsoft.com/office/drawing/2014/main" id="{4B31578C-2837-45C4-B575-B7C58CDB8FEB}"/>
              </a:ext>
            </a:extLst>
          </p:cNvPr>
          <p:cNvSpPr>
            <a:spLocks noGrp="1"/>
          </p:cNvSpPr>
          <p:nvPr>
            <p:ph type="sldNum" sz="quarter" idx="4"/>
          </p:nvPr>
        </p:nvSpPr>
        <p:spPr>
          <a:xfrm>
            <a:off x="8564716" y="6309320"/>
            <a:ext cx="360040" cy="365125"/>
          </a:xfrm>
          <a:prstGeom prst="rect">
            <a:avLst/>
          </a:prstGeom>
        </p:spPr>
        <p:txBody>
          <a:bodyPr vert="horz" lIns="0" tIns="0" rIns="0" bIns="0" anchor="b"/>
          <a:lstStyle>
            <a:lvl1pPr algn="r" eaLnBrk="1" latinLnBrk="0" hangingPunct="1">
              <a:defRPr kumimoji="0" sz="1050">
                <a:solidFill>
                  <a:schemeClr val="tx1"/>
                </a:solidFill>
                <a:latin typeface="Arial" panose="020B0604020202020204" pitchFamily="34" charset="0"/>
                <a:cs typeface="Arial" panose="020B0604020202020204" pitchFamily="34" charset="0"/>
              </a:defRPr>
            </a:lvl1pPr>
          </a:lstStyle>
          <a:p>
            <a:fld id="{BCECDAE5-3B81-401B-AAD2-D1C88E068655}" type="slidenum">
              <a:rPr lang="es-ES" smtClean="0">
                <a:solidFill>
                  <a:srgbClr val="323C47"/>
                </a:solidFill>
              </a:rPr>
              <a:pPr/>
              <a:t>‹Nº›</a:t>
            </a:fld>
            <a:endParaRPr lang="es-ES" dirty="0">
              <a:solidFill>
                <a:srgbClr val="323C47"/>
              </a:solidFill>
            </a:endParaRPr>
          </a:p>
        </p:txBody>
      </p:sp>
      <p:sp>
        <p:nvSpPr>
          <p:cNvPr id="12" name="Rectángulo 11">
            <a:extLst>
              <a:ext uri="{FF2B5EF4-FFF2-40B4-BE49-F238E27FC236}">
                <a16:creationId xmlns:a16="http://schemas.microsoft.com/office/drawing/2014/main" id="{2F6C803D-0EF7-4A92-A207-A532513869B9}"/>
              </a:ext>
            </a:extLst>
          </p:cNvPr>
          <p:cNvSpPr/>
          <p:nvPr userDrawn="1"/>
        </p:nvSpPr>
        <p:spPr>
          <a:xfrm>
            <a:off x="0" y="6509540"/>
            <a:ext cx="1199456" cy="15369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b="1">
              <a:solidFill>
                <a:srgbClr val="FFFFFF"/>
              </a:solidFill>
            </a:endParaRPr>
          </a:p>
        </p:txBody>
      </p:sp>
      <p:sp>
        <p:nvSpPr>
          <p:cNvPr id="13" name="CuadroTexto 15">
            <a:extLst>
              <a:ext uri="{FF2B5EF4-FFF2-40B4-BE49-F238E27FC236}">
                <a16:creationId xmlns:a16="http://schemas.microsoft.com/office/drawing/2014/main" id="{3271879A-03EE-4E26-A2C8-F2D14DEFB96B}"/>
              </a:ext>
            </a:extLst>
          </p:cNvPr>
          <p:cNvSpPr txBox="1"/>
          <p:nvPr userDrawn="1"/>
        </p:nvSpPr>
        <p:spPr>
          <a:xfrm>
            <a:off x="-1" y="6463275"/>
            <a:ext cx="1199458" cy="24622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rgbClr val="FFFFFF">
                    <a:lumMod val="50000"/>
                  </a:srgbClr>
                </a:solidFill>
              </a:rPr>
              <a:t>TLP: WHITE</a:t>
            </a:r>
          </a:p>
        </p:txBody>
      </p:sp>
      <p:pic>
        <p:nvPicPr>
          <p:cNvPr id="11" name="Imagen 10">
            <a:extLst>
              <a:ext uri="{FF2B5EF4-FFF2-40B4-BE49-F238E27FC236}">
                <a16:creationId xmlns:a16="http://schemas.microsoft.com/office/drawing/2014/main" id="{44DAAB30-FED5-425F-A786-124479237AC1}"/>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3157186" y="6270695"/>
            <a:ext cx="2829629" cy="471604"/>
          </a:xfrm>
          <a:prstGeom prst="rect">
            <a:avLst/>
          </a:prstGeom>
        </p:spPr>
      </p:pic>
    </p:spTree>
    <p:extLst>
      <p:ext uri="{BB962C8B-B14F-4D97-AF65-F5344CB8AC3E}">
        <p14:creationId xmlns:p14="http://schemas.microsoft.com/office/powerpoint/2010/main" val="4050196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8.xml"/><Relationship Id="rId7" Type="http://schemas.openxmlformats.org/officeDocument/2006/relationships/vmlDrawing" Target="../drawings/vmlDrawing6.v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11" Type="http://schemas.openxmlformats.org/officeDocument/2006/relationships/image" Target="../media/image1.emf"/><Relationship Id="rId5" Type="http://schemas.openxmlformats.org/officeDocument/2006/relationships/slideLayout" Target="../slideLayouts/slideLayout10.xml"/><Relationship Id="rId10" Type="http://schemas.openxmlformats.org/officeDocument/2006/relationships/oleObject" Target="../embeddings/oleObject6.bin"/><Relationship Id="rId4" Type="http://schemas.openxmlformats.org/officeDocument/2006/relationships/slideLayout" Target="../slideLayouts/slideLayout9.xml"/><Relationship Id="rId9" Type="http://schemas.openxmlformats.org/officeDocument/2006/relationships/tags" Target="../tags/tag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to 9" hidden="1">
            <a:extLst>
              <a:ext uri="{FF2B5EF4-FFF2-40B4-BE49-F238E27FC236}">
                <a16:creationId xmlns:a16="http://schemas.microsoft.com/office/drawing/2014/main" id="{F5E6567F-0C9E-42E7-BABA-57C9D2BA5D8F}"/>
              </a:ext>
            </a:extLst>
          </p:cNvPr>
          <p:cNvGraphicFramePr>
            <a:graphicFrameLocks noChangeAspect="1"/>
          </p:cNvGraphicFramePr>
          <p:nvPr userDrawn="1">
            <p:custDataLst>
              <p:tags r:id="rId8"/>
            </p:custDataLst>
            <p:extLst>
              <p:ext uri="{D42A27DB-BD31-4B8C-83A1-F6EECF244321}">
                <p14:modId xmlns:p14="http://schemas.microsoft.com/office/powerpoint/2010/main" val="4076092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Diapositiva de think-cell" r:id="rId10" imgW="395" imgH="394" progId="TCLayout.ActiveDocument.1">
                  <p:embed/>
                </p:oleObj>
              </mc:Choice>
              <mc:Fallback>
                <p:oleObj name="Diapositiva de think-cell" r:id="rId10" imgW="395" imgH="394"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9" name="Rectángulo 8" hidden="1">
            <a:extLst>
              <a:ext uri="{FF2B5EF4-FFF2-40B4-BE49-F238E27FC236}">
                <a16:creationId xmlns:a16="http://schemas.microsoft.com/office/drawing/2014/main" id="{0B5F7854-A00E-4016-B4D9-6304EBD6AAC5}"/>
              </a:ext>
            </a:extLst>
          </p:cNvPr>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s-ES" sz="3300" b="0" i="0" baseline="0" dirty="0">
              <a:latin typeface="Calibri" panose="020F0502020204030204" pitchFamily="34" charset="0"/>
              <a:ea typeface="+mj-ea"/>
              <a:cs typeface="+mj-cs"/>
              <a:sym typeface="Calibri" panose="020F0502020204030204" pitchFamily="34" charset="0"/>
            </a:endParaRPr>
          </a:p>
        </p:txBody>
      </p:sp>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7"/>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dirty="0"/>
          </a:p>
        </p:txBody>
      </p:sp>
      <p:sp>
        <p:nvSpPr>
          <p:cNvPr id="5" name="4 Marcador de pie de página"/>
          <p:cNvSpPr>
            <a:spLocks noGrp="1"/>
          </p:cNvSpPr>
          <p:nvPr>
            <p:ph type="ftr" sz="quarter" idx="3"/>
          </p:nvPr>
        </p:nvSpPr>
        <p:spPr>
          <a:xfrm>
            <a:off x="3124200" y="6356357"/>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2BFCD6-C37F-4D4F-B6AD-71D3A36D527F}" type="slidenum">
              <a:rPr lang="es-ES" smtClean="0"/>
              <a:pPr/>
              <a:t>‹Nº›</a:t>
            </a:fld>
            <a:endParaRPr lang="es-ES" dirty="0"/>
          </a:p>
        </p:txBody>
      </p:sp>
    </p:spTree>
    <p:extLst>
      <p:ext uri="{BB962C8B-B14F-4D97-AF65-F5344CB8AC3E}">
        <p14:creationId xmlns:p14="http://schemas.microsoft.com/office/powerpoint/2010/main" val="30268606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21" r:id="rId3"/>
    <p:sldLayoutId id="2147483716" r:id="rId4"/>
    <p:sldLayoutId id="2147483722"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to 9" hidden="1">
            <a:extLst>
              <a:ext uri="{FF2B5EF4-FFF2-40B4-BE49-F238E27FC236}">
                <a16:creationId xmlns:a16="http://schemas.microsoft.com/office/drawing/2014/main" id="{F5E6567F-0C9E-42E7-BABA-57C9D2BA5D8F}"/>
              </a:ext>
            </a:extLst>
          </p:cNvPr>
          <p:cNvGraphicFramePr>
            <a:graphicFrameLocks noChangeAspect="1"/>
          </p:cNvGraphicFramePr>
          <p:nvPr userDrawn="1">
            <p:custDataLst>
              <p:tags r:id="rId8"/>
            </p:custDataLst>
            <p:extLst>
              <p:ext uri="{D42A27DB-BD31-4B8C-83A1-F6EECF244321}">
                <p14:modId xmlns:p14="http://schemas.microsoft.com/office/powerpoint/2010/main" val="739762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Diapositiva de think-cell" r:id="rId10" imgW="395" imgH="394" progId="TCLayout.ActiveDocument.1">
                  <p:embed/>
                </p:oleObj>
              </mc:Choice>
              <mc:Fallback>
                <p:oleObj name="Diapositiva de think-cell" r:id="rId10" imgW="395" imgH="394"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9" name="Rectángulo 8" hidden="1">
            <a:extLst>
              <a:ext uri="{FF2B5EF4-FFF2-40B4-BE49-F238E27FC236}">
                <a16:creationId xmlns:a16="http://schemas.microsoft.com/office/drawing/2014/main" id="{0B5F7854-A00E-4016-B4D9-6304EBD6AAC5}"/>
              </a:ext>
            </a:extLst>
          </p:cNvPr>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s-ES" sz="3300" dirty="0">
              <a:solidFill>
                <a:srgbClr val="FFFFFF"/>
              </a:solidFill>
              <a:sym typeface="Calibri" panose="020F0502020204030204" pitchFamily="34" charset="0"/>
            </a:endParaRPr>
          </a:p>
        </p:txBody>
      </p:sp>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7"/>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dirty="0">
              <a:solidFill>
                <a:srgbClr val="323C47">
                  <a:tint val="75000"/>
                </a:srgbClr>
              </a:solidFill>
            </a:endParaRPr>
          </a:p>
        </p:txBody>
      </p:sp>
      <p:sp>
        <p:nvSpPr>
          <p:cNvPr id="5" name="4 Marcador de pie de página"/>
          <p:cNvSpPr>
            <a:spLocks noGrp="1"/>
          </p:cNvSpPr>
          <p:nvPr>
            <p:ph type="ftr" sz="quarter" idx="3"/>
          </p:nvPr>
        </p:nvSpPr>
        <p:spPr>
          <a:xfrm>
            <a:off x="3124200" y="6356357"/>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dirty="0">
              <a:solidFill>
                <a:srgbClr val="323C47">
                  <a:tint val="75000"/>
                </a:srgbClr>
              </a:solidFill>
            </a:endParaRPr>
          </a:p>
        </p:txBody>
      </p:sp>
      <p:sp>
        <p:nvSpPr>
          <p:cNvPr id="6" name="5 Marcador de número de diapositiva"/>
          <p:cNvSpPr>
            <a:spLocks noGrp="1"/>
          </p:cNvSpPr>
          <p:nvPr>
            <p:ph type="sldNum" sz="quarter" idx="4"/>
          </p:nvPr>
        </p:nvSpPr>
        <p:spPr>
          <a:xfrm>
            <a:off x="6553200" y="635635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2BFCD6-C37F-4D4F-B6AD-71D3A36D527F}" type="slidenum">
              <a:rPr lang="es-ES" smtClean="0">
                <a:solidFill>
                  <a:srgbClr val="323C47">
                    <a:tint val="75000"/>
                  </a:srgbClr>
                </a:solidFill>
              </a:rPr>
              <a:pPr/>
              <a:t>‹Nº›</a:t>
            </a:fld>
            <a:endParaRPr lang="es-ES" dirty="0">
              <a:solidFill>
                <a:srgbClr val="323C47">
                  <a:tint val="75000"/>
                </a:srgbClr>
              </a:solidFill>
            </a:endParaRPr>
          </a:p>
        </p:txBody>
      </p:sp>
    </p:spTree>
    <p:extLst>
      <p:ext uri="{BB962C8B-B14F-4D97-AF65-F5344CB8AC3E}">
        <p14:creationId xmlns:p14="http://schemas.microsoft.com/office/powerpoint/2010/main" val="325580105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14.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11.png"/><Relationship Id="rId7" Type="http://schemas.openxmlformats.org/officeDocument/2006/relationships/image" Target="../media/image44.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6.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45.sv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45.sv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8.xml"/><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texto 14">
            <a:extLst>
              <a:ext uri="{FF2B5EF4-FFF2-40B4-BE49-F238E27FC236}">
                <a16:creationId xmlns:a16="http://schemas.microsoft.com/office/drawing/2014/main" id="{94EAE70F-436E-4BC8-AA7D-2767AF4952F0}"/>
              </a:ext>
            </a:extLst>
          </p:cNvPr>
          <p:cNvSpPr>
            <a:spLocks noGrp="1"/>
          </p:cNvSpPr>
          <p:nvPr>
            <p:ph type="body" sz="quarter" idx="11"/>
          </p:nvPr>
        </p:nvSpPr>
        <p:spPr/>
        <p:txBody>
          <a:bodyPr>
            <a:normAutofit/>
          </a:bodyPr>
          <a:lstStyle/>
          <a:p>
            <a:r>
              <a:rPr lang="es-ES" dirty="0"/>
              <a:t>GTI Territorio Ministerio</a:t>
            </a:r>
          </a:p>
        </p:txBody>
      </p:sp>
      <p:sp>
        <p:nvSpPr>
          <p:cNvPr id="17" name="Marcador de texto 16">
            <a:extLst>
              <a:ext uri="{FF2B5EF4-FFF2-40B4-BE49-F238E27FC236}">
                <a16:creationId xmlns:a16="http://schemas.microsoft.com/office/drawing/2014/main" id="{98CA1C1F-04A5-4F94-9B57-A702BCE57B94}"/>
              </a:ext>
            </a:extLst>
          </p:cNvPr>
          <p:cNvSpPr>
            <a:spLocks noGrp="1"/>
          </p:cNvSpPr>
          <p:nvPr>
            <p:ph type="body" sz="quarter" idx="12"/>
          </p:nvPr>
        </p:nvSpPr>
        <p:spPr/>
        <p:txBody>
          <a:bodyPr/>
          <a:lstStyle/>
          <a:p>
            <a:r>
              <a:rPr lang="es-ES" dirty="0"/>
              <a:t>01 DE OCTUBRE DE 2024</a:t>
            </a:r>
          </a:p>
        </p:txBody>
      </p:sp>
      <p:sp>
        <p:nvSpPr>
          <p:cNvPr id="19" name="Marcador de texto 18">
            <a:extLst>
              <a:ext uri="{FF2B5EF4-FFF2-40B4-BE49-F238E27FC236}">
                <a16:creationId xmlns:a16="http://schemas.microsoft.com/office/drawing/2014/main" id="{B6CE4209-A8CA-429E-B772-06AA35B614EA}"/>
              </a:ext>
            </a:extLst>
          </p:cNvPr>
          <p:cNvSpPr>
            <a:spLocks noGrp="1"/>
          </p:cNvSpPr>
          <p:nvPr>
            <p:ph type="body" sz="quarter" idx="13"/>
          </p:nvPr>
        </p:nvSpPr>
        <p:spPr>
          <a:xfrm>
            <a:off x="384460" y="3645023"/>
            <a:ext cx="6923844" cy="1008113"/>
          </a:xfrm>
        </p:spPr>
        <p:txBody>
          <a:bodyPr>
            <a:normAutofit fontScale="92500"/>
          </a:bodyPr>
          <a:lstStyle/>
          <a:p>
            <a:r>
              <a:rPr lang="es-ES" dirty="0"/>
              <a:t>SArch – Sistema de Archivo electrónico en papel</a:t>
            </a:r>
          </a:p>
          <a:p>
            <a:r>
              <a:rPr lang="es-ES" sz="1800" dirty="0"/>
              <a:t>Gestión del Archivo – Custodia Interna</a:t>
            </a:r>
          </a:p>
        </p:txBody>
      </p:sp>
    </p:spTree>
    <p:extLst>
      <p:ext uri="{BB962C8B-B14F-4D97-AF65-F5344CB8AC3E}">
        <p14:creationId xmlns:p14="http://schemas.microsoft.com/office/powerpoint/2010/main" val="667101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A58170E-14ED-4A22-B529-0466AB03DBB3}"/>
              </a:ext>
            </a:extLst>
          </p:cNvPr>
          <p:cNvSpPr>
            <a:spLocks noGrp="1"/>
          </p:cNvSpPr>
          <p:nvPr>
            <p:ph type="title"/>
          </p:nvPr>
        </p:nvSpPr>
        <p:spPr>
          <a:xfrm>
            <a:off x="28837" y="-237645"/>
            <a:ext cx="8865122" cy="1143000"/>
          </a:xfrm>
        </p:spPr>
        <p:txBody>
          <a:bodyPr/>
          <a:lstStyle/>
          <a:p>
            <a:r>
              <a:rPr lang="es-ES" dirty="0"/>
              <a:t>4.1. Flujo general</a:t>
            </a:r>
          </a:p>
        </p:txBody>
      </p:sp>
      <p:sp>
        <p:nvSpPr>
          <p:cNvPr id="5" name="Marcador de número de diapositiva 4">
            <a:extLst>
              <a:ext uri="{FF2B5EF4-FFF2-40B4-BE49-F238E27FC236}">
                <a16:creationId xmlns:a16="http://schemas.microsoft.com/office/drawing/2014/main" id="{5FCCE7FB-F555-4341-B752-4CB09C2C9E00}"/>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10</a:t>
            </a:fld>
            <a:endParaRPr lang="es-ES" dirty="0">
              <a:solidFill>
                <a:srgbClr val="323C47">
                  <a:tint val="75000"/>
                </a:srgbClr>
              </a:solidFill>
            </a:endParaRPr>
          </a:p>
        </p:txBody>
      </p:sp>
      <p:grpSp>
        <p:nvGrpSpPr>
          <p:cNvPr id="3" name="Grupo 2">
            <a:extLst>
              <a:ext uri="{FF2B5EF4-FFF2-40B4-BE49-F238E27FC236}">
                <a16:creationId xmlns:a16="http://schemas.microsoft.com/office/drawing/2014/main" id="{9339DD0E-A231-A56F-DA7E-B14FF253981E}"/>
              </a:ext>
            </a:extLst>
          </p:cNvPr>
          <p:cNvGrpSpPr/>
          <p:nvPr/>
        </p:nvGrpSpPr>
        <p:grpSpPr>
          <a:xfrm>
            <a:off x="690463" y="882827"/>
            <a:ext cx="7763073" cy="5237542"/>
            <a:chOff x="-36512" y="805655"/>
            <a:chExt cx="7763073" cy="5237542"/>
          </a:xfrm>
        </p:grpSpPr>
        <p:pic>
          <p:nvPicPr>
            <p:cNvPr id="6" name="Imagen 5">
              <a:extLst>
                <a:ext uri="{FF2B5EF4-FFF2-40B4-BE49-F238E27FC236}">
                  <a16:creationId xmlns:a16="http://schemas.microsoft.com/office/drawing/2014/main" id="{F0ED0D8C-EEA4-48E0-9FB9-F92A82DC183C}"/>
                </a:ext>
              </a:extLst>
            </p:cNvPr>
            <p:cNvPicPr>
              <a:picLocks noChangeAspect="1"/>
            </p:cNvPicPr>
            <p:nvPr/>
          </p:nvPicPr>
          <p:blipFill>
            <a:blip r:embed="rId2"/>
            <a:stretch>
              <a:fillRect/>
            </a:stretch>
          </p:blipFill>
          <p:spPr>
            <a:xfrm>
              <a:off x="989560" y="1124744"/>
              <a:ext cx="664292" cy="567260"/>
            </a:xfrm>
            <a:prstGeom prst="rect">
              <a:avLst/>
            </a:prstGeom>
          </p:spPr>
        </p:pic>
        <p:pic>
          <p:nvPicPr>
            <p:cNvPr id="7" name="Imagen 6">
              <a:extLst>
                <a:ext uri="{FF2B5EF4-FFF2-40B4-BE49-F238E27FC236}">
                  <a16:creationId xmlns:a16="http://schemas.microsoft.com/office/drawing/2014/main" id="{7E8A7172-D948-4C09-B570-DBAB2AF76CC1}"/>
                </a:ext>
              </a:extLst>
            </p:cNvPr>
            <p:cNvPicPr>
              <a:picLocks noChangeAspect="1"/>
            </p:cNvPicPr>
            <p:nvPr/>
          </p:nvPicPr>
          <p:blipFill>
            <a:blip r:embed="rId3"/>
            <a:stretch>
              <a:fillRect/>
            </a:stretch>
          </p:blipFill>
          <p:spPr>
            <a:xfrm>
              <a:off x="108528" y="2442483"/>
              <a:ext cx="2568416" cy="1473823"/>
            </a:xfrm>
            <a:prstGeom prst="rect">
              <a:avLst/>
            </a:prstGeom>
          </p:spPr>
        </p:pic>
        <p:pic>
          <p:nvPicPr>
            <p:cNvPr id="8" name="Imagen 7">
              <a:extLst>
                <a:ext uri="{FF2B5EF4-FFF2-40B4-BE49-F238E27FC236}">
                  <a16:creationId xmlns:a16="http://schemas.microsoft.com/office/drawing/2014/main" id="{0EE6AC41-DA04-4B0C-9770-D82FB3C9B7E8}"/>
                </a:ext>
              </a:extLst>
            </p:cNvPr>
            <p:cNvPicPr>
              <a:picLocks noChangeAspect="1"/>
            </p:cNvPicPr>
            <p:nvPr/>
          </p:nvPicPr>
          <p:blipFill>
            <a:blip r:embed="rId4"/>
            <a:stretch>
              <a:fillRect/>
            </a:stretch>
          </p:blipFill>
          <p:spPr>
            <a:xfrm>
              <a:off x="4867468" y="2734317"/>
              <a:ext cx="1130815" cy="820530"/>
            </a:xfrm>
            <a:prstGeom prst="rect">
              <a:avLst/>
            </a:prstGeom>
          </p:spPr>
        </p:pic>
        <p:sp>
          <p:nvSpPr>
            <p:cNvPr id="9" name="CuadroTexto 8">
              <a:extLst>
                <a:ext uri="{FF2B5EF4-FFF2-40B4-BE49-F238E27FC236}">
                  <a16:creationId xmlns:a16="http://schemas.microsoft.com/office/drawing/2014/main" id="{2417071B-4FA1-4BA4-BC32-7526B0417ED1}"/>
                </a:ext>
              </a:extLst>
            </p:cNvPr>
            <p:cNvSpPr txBox="1"/>
            <p:nvPr/>
          </p:nvSpPr>
          <p:spPr>
            <a:xfrm>
              <a:off x="-36512" y="2715958"/>
              <a:ext cx="1111505" cy="461665"/>
            </a:xfrm>
            <a:prstGeom prst="rect">
              <a:avLst/>
            </a:prstGeom>
            <a:noFill/>
          </p:spPr>
          <p:txBody>
            <a:bodyPr wrap="square" rtlCol="0">
              <a:spAutoFit/>
            </a:bodyPr>
            <a:lstStyle/>
            <a:p>
              <a:pPr algn="ctr"/>
              <a:r>
                <a:rPr lang="es-ES" sz="1200" dirty="0">
                  <a:solidFill>
                    <a:srgbClr val="000000"/>
                  </a:solidFill>
                  <a:effectLst>
                    <a:outerShdw blurRad="38100" dist="38100" dir="2700000" algn="tl">
                      <a:srgbClr val="000000">
                        <a:alpha val="43137"/>
                      </a:srgbClr>
                    </a:outerShdw>
                  </a:effectLst>
                </a:rPr>
                <a:t>Recepción y catalogación</a:t>
              </a:r>
            </a:p>
          </p:txBody>
        </p:sp>
        <p:sp>
          <p:nvSpPr>
            <p:cNvPr id="10" name="CuadroTexto 9">
              <a:extLst>
                <a:ext uri="{FF2B5EF4-FFF2-40B4-BE49-F238E27FC236}">
                  <a16:creationId xmlns:a16="http://schemas.microsoft.com/office/drawing/2014/main" id="{F6EB7FB7-D100-4CE2-9B8C-0BF6921C5812}"/>
                </a:ext>
              </a:extLst>
            </p:cNvPr>
            <p:cNvSpPr txBox="1"/>
            <p:nvPr/>
          </p:nvSpPr>
          <p:spPr>
            <a:xfrm>
              <a:off x="1630134" y="2412406"/>
              <a:ext cx="1185633" cy="261610"/>
            </a:xfrm>
            <a:prstGeom prst="rect">
              <a:avLst/>
            </a:prstGeom>
            <a:noFill/>
          </p:spPr>
          <p:txBody>
            <a:bodyPr wrap="square" rtlCol="0">
              <a:spAutoFit/>
            </a:bodyPr>
            <a:lstStyle/>
            <a:p>
              <a:r>
                <a:rPr lang="es-ES" sz="1100" dirty="0">
                  <a:solidFill>
                    <a:srgbClr val="000000"/>
                  </a:solidFill>
                  <a:effectLst>
                    <a:outerShdw blurRad="38100" dist="38100" dir="2700000" algn="tl">
                      <a:srgbClr val="000000">
                        <a:alpha val="43137"/>
                      </a:srgbClr>
                    </a:outerShdw>
                  </a:effectLst>
                  <a:latin typeface="Arial"/>
                </a:rPr>
                <a:t>Digitalización</a:t>
              </a:r>
            </a:p>
          </p:txBody>
        </p:sp>
        <p:sp>
          <p:nvSpPr>
            <p:cNvPr id="11" name="Flecha: a la derecha 10">
              <a:extLst>
                <a:ext uri="{FF2B5EF4-FFF2-40B4-BE49-F238E27FC236}">
                  <a16:creationId xmlns:a16="http://schemas.microsoft.com/office/drawing/2014/main" id="{2CFF048B-FED9-4F62-B5FF-3ECBA885B349}"/>
                </a:ext>
              </a:extLst>
            </p:cNvPr>
            <p:cNvSpPr/>
            <p:nvPr/>
          </p:nvSpPr>
          <p:spPr>
            <a:xfrm>
              <a:off x="2233716" y="3485724"/>
              <a:ext cx="371596" cy="178503"/>
            </a:xfrm>
            <a:prstGeom prst="rightArrow">
              <a:avLst/>
            </a:prstGeom>
            <a:solidFill>
              <a:srgbClr val="3582C8">
                <a:lumMod val="75000"/>
              </a:srgbClr>
            </a:solidFill>
            <a:ln w="254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a typeface="+mn-ea"/>
                <a:cs typeface="+mn-cs"/>
              </a:endParaRPr>
            </a:p>
          </p:txBody>
        </p:sp>
        <p:pic>
          <p:nvPicPr>
            <p:cNvPr id="12" name="Imagen 11">
              <a:extLst>
                <a:ext uri="{FF2B5EF4-FFF2-40B4-BE49-F238E27FC236}">
                  <a16:creationId xmlns:a16="http://schemas.microsoft.com/office/drawing/2014/main" id="{85C75F8F-635A-482E-8DF1-DA11BD3E25D1}"/>
                </a:ext>
              </a:extLst>
            </p:cNvPr>
            <p:cNvPicPr>
              <a:picLocks noChangeAspect="1"/>
            </p:cNvPicPr>
            <p:nvPr/>
          </p:nvPicPr>
          <p:blipFill>
            <a:blip r:embed="rId5"/>
            <a:stretch>
              <a:fillRect/>
            </a:stretch>
          </p:blipFill>
          <p:spPr>
            <a:xfrm>
              <a:off x="3002182" y="2615946"/>
              <a:ext cx="1279409" cy="1499705"/>
            </a:xfrm>
            <a:prstGeom prst="rect">
              <a:avLst/>
            </a:prstGeom>
          </p:spPr>
        </p:pic>
        <p:sp>
          <p:nvSpPr>
            <p:cNvPr id="13" name="CuadroTexto 12">
              <a:extLst>
                <a:ext uri="{FF2B5EF4-FFF2-40B4-BE49-F238E27FC236}">
                  <a16:creationId xmlns:a16="http://schemas.microsoft.com/office/drawing/2014/main" id="{748DF2F6-A2C0-4FF8-B388-5EA9AC2FE889}"/>
                </a:ext>
              </a:extLst>
            </p:cNvPr>
            <p:cNvSpPr txBox="1"/>
            <p:nvPr/>
          </p:nvSpPr>
          <p:spPr>
            <a:xfrm>
              <a:off x="2648655" y="3900208"/>
              <a:ext cx="2087431" cy="461665"/>
            </a:xfrm>
            <a:prstGeom prst="rect">
              <a:avLst/>
            </a:prstGeom>
            <a:noFill/>
          </p:spPr>
          <p:txBody>
            <a:bodyPr wrap="square" rtlCol="0">
              <a:spAutoFit/>
            </a:bodyPr>
            <a:lstStyle/>
            <a:p>
              <a:r>
                <a:rPr lang="es-ES" sz="1200" dirty="0">
                  <a:solidFill>
                    <a:srgbClr val="000000"/>
                  </a:solidFill>
                  <a:effectLst>
                    <a:outerShdw blurRad="38100" dist="38100" dir="2700000" algn="tl">
                      <a:srgbClr val="000000">
                        <a:alpha val="43137"/>
                      </a:srgbClr>
                    </a:outerShdw>
                  </a:effectLst>
                </a:rPr>
                <a:t>Generación e impresión de caratulas/códigos de barras</a:t>
              </a:r>
            </a:p>
          </p:txBody>
        </p:sp>
        <p:sp>
          <p:nvSpPr>
            <p:cNvPr id="14" name="Flecha: a la derecha 13">
              <a:extLst>
                <a:ext uri="{FF2B5EF4-FFF2-40B4-BE49-F238E27FC236}">
                  <a16:creationId xmlns:a16="http://schemas.microsoft.com/office/drawing/2014/main" id="{ED3E8D4A-4D04-454B-93D8-836F7971DA8A}"/>
                </a:ext>
              </a:extLst>
            </p:cNvPr>
            <p:cNvSpPr/>
            <p:nvPr/>
          </p:nvSpPr>
          <p:spPr>
            <a:xfrm>
              <a:off x="4405789" y="3269936"/>
              <a:ext cx="371596" cy="178503"/>
            </a:xfrm>
            <a:prstGeom prst="rightArrow">
              <a:avLst/>
            </a:prstGeom>
            <a:solidFill>
              <a:srgbClr val="3582C8">
                <a:lumMod val="75000"/>
              </a:srgbClr>
            </a:solidFill>
            <a:ln w="254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CuadroTexto 14">
              <a:extLst>
                <a:ext uri="{FF2B5EF4-FFF2-40B4-BE49-F238E27FC236}">
                  <a16:creationId xmlns:a16="http://schemas.microsoft.com/office/drawing/2014/main" id="{F79DD918-E4B2-4E8A-814E-6BDFE83EBAFC}"/>
                </a:ext>
              </a:extLst>
            </p:cNvPr>
            <p:cNvSpPr txBox="1"/>
            <p:nvPr/>
          </p:nvSpPr>
          <p:spPr>
            <a:xfrm>
              <a:off x="5926047" y="4765727"/>
              <a:ext cx="1398354" cy="276999"/>
            </a:xfrm>
            <a:prstGeom prst="rect">
              <a:avLst/>
            </a:prstGeom>
            <a:noFill/>
          </p:spPr>
          <p:txBody>
            <a:bodyPr wrap="square" rtlCol="0">
              <a:spAutoFit/>
            </a:bodyPr>
            <a:lstStyle/>
            <a:p>
              <a:pPr algn="ctr"/>
              <a:r>
                <a:rPr lang="es-ES" sz="1200" dirty="0">
                  <a:solidFill>
                    <a:srgbClr val="000000"/>
                  </a:solidFill>
                  <a:effectLst>
                    <a:outerShdw blurRad="38100" dist="38100" dir="2700000" algn="tl">
                      <a:srgbClr val="000000">
                        <a:alpha val="43137"/>
                      </a:srgbClr>
                    </a:outerShdw>
                  </a:effectLst>
                </a:rPr>
                <a:t>Gestión del Archivo</a:t>
              </a:r>
            </a:p>
          </p:txBody>
        </p:sp>
        <p:pic>
          <p:nvPicPr>
            <p:cNvPr id="16" name="Imagen 15">
              <a:extLst>
                <a:ext uri="{FF2B5EF4-FFF2-40B4-BE49-F238E27FC236}">
                  <a16:creationId xmlns:a16="http://schemas.microsoft.com/office/drawing/2014/main" id="{92090B7E-5CE2-4AD6-BE48-73029FB193F2}"/>
                </a:ext>
              </a:extLst>
            </p:cNvPr>
            <p:cNvPicPr>
              <a:picLocks noChangeAspect="1"/>
            </p:cNvPicPr>
            <p:nvPr/>
          </p:nvPicPr>
          <p:blipFill>
            <a:blip r:embed="rId6"/>
            <a:stretch>
              <a:fillRect/>
            </a:stretch>
          </p:blipFill>
          <p:spPr>
            <a:xfrm>
              <a:off x="5394466" y="3359187"/>
              <a:ext cx="1596095" cy="1110685"/>
            </a:xfrm>
            <a:prstGeom prst="rect">
              <a:avLst/>
            </a:prstGeom>
          </p:spPr>
        </p:pic>
        <p:sp>
          <p:nvSpPr>
            <p:cNvPr id="17" name="CuadroTexto 16">
              <a:extLst>
                <a:ext uri="{FF2B5EF4-FFF2-40B4-BE49-F238E27FC236}">
                  <a16:creationId xmlns:a16="http://schemas.microsoft.com/office/drawing/2014/main" id="{A4FABCD4-3B91-440A-9C32-D0000E951E1A}"/>
                </a:ext>
              </a:extLst>
            </p:cNvPr>
            <p:cNvSpPr txBox="1"/>
            <p:nvPr/>
          </p:nvSpPr>
          <p:spPr>
            <a:xfrm>
              <a:off x="4742899" y="3936297"/>
              <a:ext cx="1303133" cy="276999"/>
            </a:xfrm>
            <a:prstGeom prst="rect">
              <a:avLst/>
            </a:prstGeom>
            <a:noFill/>
          </p:spPr>
          <p:txBody>
            <a:bodyPr wrap="square" rtlCol="0">
              <a:spAutoFit/>
            </a:bodyPr>
            <a:lstStyle/>
            <a:p>
              <a:pPr algn="ctr"/>
              <a:r>
                <a:rPr lang="es-ES" sz="1200" dirty="0">
                  <a:solidFill>
                    <a:srgbClr val="000000"/>
                  </a:solidFill>
                  <a:effectLst>
                    <a:outerShdw blurRad="38100" dist="38100" dir="2700000" algn="tl">
                      <a:srgbClr val="000000">
                        <a:alpha val="43137"/>
                      </a:srgbClr>
                    </a:outerShdw>
                  </a:effectLst>
                </a:rPr>
                <a:t>Sistema de SArch</a:t>
              </a:r>
            </a:p>
          </p:txBody>
        </p:sp>
        <p:sp>
          <p:nvSpPr>
            <p:cNvPr id="18" name="CuadroTexto 17">
              <a:extLst>
                <a:ext uri="{FF2B5EF4-FFF2-40B4-BE49-F238E27FC236}">
                  <a16:creationId xmlns:a16="http://schemas.microsoft.com/office/drawing/2014/main" id="{41FD475D-E358-4983-9909-C2B70EF80B2E}"/>
                </a:ext>
              </a:extLst>
            </p:cNvPr>
            <p:cNvSpPr txBox="1"/>
            <p:nvPr/>
          </p:nvSpPr>
          <p:spPr>
            <a:xfrm>
              <a:off x="6093446" y="3330807"/>
              <a:ext cx="1464904" cy="461665"/>
            </a:xfrm>
            <a:prstGeom prst="rect">
              <a:avLst/>
            </a:prstGeom>
            <a:noFill/>
          </p:spPr>
          <p:txBody>
            <a:bodyPr wrap="square" rtlCol="0">
              <a:spAutoFit/>
            </a:bodyPr>
            <a:lstStyle/>
            <a:p>
              <a:pPr algn="ctr"/>
              <a:r>
                <a:rPr lang="es-ES" sz="1200" dirty="0">
                  <a:solidFill>
                    <a:srgbClr val="000000"/>
                  </a:solidFill>
                  <a:effectLst>
                    <a:outerShdw blurRad="38100" dist="38100" dir="2700000" algn="tl">
                      <a:srgbClr val="000000">
                        <a:alpha val="43137"/>
                      </a:srgbClr>
                    </a:outerShdw>
                  </a:effectLst>
                </a:rPr>
                <a:t>Gestión de Cajas/documentos</a:t>
              </a:r>
            </a:p>
          </p:txBody>
        </p:sp>
        <p:sp>
          <p:nvSpPr>
            <p:cNvPr id="19" name="CuadroTexto 18">
              <a:extLst>
                <a:ext uri="{FF2B5EF4-FFF2-40B4-BE49-F238E27FC236}">
                  <a16:creationId xmlns:a16="http://schemas.microsoft.com/office/drawing/2014/main" id="{B81C9DFD-F936-4466-B729-83C75AA6D3EE}"/>
                </a:ext>
              </a:extLst>
            </p:cNvPr>
            <p:cNvSpPr txBox="1"/>
            <p:nvPr/>
          </p:nvSpPr>
          <p:spPr>
            <a:xfrm>
              <a:off x="577443" y="1615429"/>
              <a:ext cx="1689181" cy="276999"/>
            </a:xfrm>
            <a:prstGeom prst="rect">
              <a:avLst/>
            </a:prstGeom>
            <a:noFill/>
          </p:spPr>
          <p:txBody>
            <a:bodyPr wrap="square" rtlCol="0">
              <a:spAutoFit/>
            </a:bodyPr>
            <a:lstStyle/>
            <a:p>
              <a:pPr algn="ctr"/>
              <a:r>
                <a:rPr lang="es-ES" sz="1200" dirty="0">
                  <a:solidFill>
                    <a:srgbClr val="000000"/>
                  </a:solidFill>
                  <a:effectLst>
                    <a:outerShdw blurRad="38100" dist="38100" dir="2700000" algn="tl">
                      <a:srgbClr val="000000">
                        <a:alpha val="43137"/>
                      </a:srgbClr>
                    </a:outerShdw>
                  </a:effectLst>
                </a:rPr>
                <a:t>Tramitación en SGP</a:t>
              </a:r>
            </a:p>
          </p:txBody>
        </p:sp>
        <p:sp>
          <p:nvSpPr>
            <p:cNvPr id="20" name="Flecha: a la derecha 19">
              <a:extLst>
                <a:ext uri="{FF2B5EF4-FFF2-40B4-BE49-F238E27FC236}">
                  <a16:creationId xmlns:a16="http://schemas.microsoft.com/office/drawing/2014/main" id="{12E6733B-EFBC-477E-90FA-280F32749E90}"/>
                </a:ext>
              </a:extLst>
            </p:cNvPr>
            <p:cNvSpPr/>
            <p:nvPr/>
          </p:nvSpPr>
          <p:spPr>
            <a:xfrm rot="16200000">
              <a:off x="1178419" y="2147996"/>
              <a:ext cx="371596" cy="178503"/>
            </a:xfrm>
            <a:prstGeom prst="rightArrow">
              <a:avLst/>
            </a:prstGeom>
            <a:solidFill>
              <a:srgbClr val="3582C8">
                <a:lumMod val="75000"/>
              </a:srgbClr>
            </a:solidFill>
            <a:ln w="254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a typeface="+mn-ea"/>
                <a:cs typeface="+mn-cs"/>
              </a:endParaRPr>
            </a:p>
          </p:txBody>
        </p:sp>
        <p:sp>
          <p:nvSpPr>
            <p:cNvPr id="21" name="Flecha: a la derecha 20">
              <a:extLst>
                <a:ext uri="{FF2B5EF4-FFF2-40B4-BE49-F238E27FC236}">
                  <a16:creationId xmlns:a16="http://schemas.microsoft.com/office/drawing/2014/main" id="{BE06F29F-E82F-4CF2-9220-4C18E42E2CB1}"/>
                </a:ext>
              </a:extLst>
            </p:cNvPr>
            <p:cNvSpPr/>
            <p:nvPr/>
          </p:nvSpPr>
          <p:spPr>
            <a:xfrm>
              <a:off x="1905351" y="1332943"/>
              <a:ext cx="371596" cy="178503"/>
            </a:xfrm>
            <a:prstGeom prst="rightArrow">
              <a:avLst/>
            </a:prstGeom>
            <a:solidFill>
              <a:srgbClr val="3582C8">
                <a:lumMod val="75000"/>
              </a:srgbClr>
            </a:solidFill>
            <a:ln w="254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a typeface="+mn-ea"/>
                <a:cs typeface="+mn-cs"/>
              </a:endParaRPr>
            </a:p>
          </p:txBody>
        </p:sp>
        <p:sp>
          <p:nvSpPr>
            <p:cNvPr id="22" name="CuadroTexto 21">
              <a:extLst>
                <a:ext uri="{FF2B5EF4-FFF2-40B4-BE49-F238E27FC236}">
                  <a16:creationId xmlns:a16="http://schemas.microsoft.com/office/drawing/2014/main" id="{31DE3BA1-E6A8-4CEC-B582-E9A7D3B049EB}"/>
                </a:ext>
              </a:extLst>
            </p:cNvPr>
            <p:cNvSpPr txBox="1"/>
            <p:nvPr/>
          </p:nvSpPr>
          <p:spPr>
            <a:xfrm>
              <a:off x="3059289" y="805655"/>
              <a:ext cx="1303133" cy="276999"/>
            </a:xfrm>
            <a:prstGeom prst="rect">
              <a:avLst/>
            </a:prstGeom>
            <a:noFill/>
          </p:spPr>
          <p:txBody>
            <a:bodyPr wrap="square" rtlCol="0">
              <a:spAutoFit/>
            </a:bodyPr>
            <a:lstStyle/>
            <a:p>
              <a:pPr algn="ctr"/>
              <a:r>
                <a:rPr lang="es-ES" sz="1200" b="1" dirty="0">
                  <a:solidFill>
                    <a:srgbClr val="3582C8">
                      <a:lumMod val="75000"/>
                    </a:srgbClr>
                  </a:solidFill>
                  <a:effectLst>
                    <a:outerShdw blurRad="38100" dist="38100" dir="2700000" algn="tl">
                      <a:srgbClr val="000000">
                        <a:alpha val="43137"/>
                      </a:srgbClr>
                    </a:outerShdw>
                  </a:effectLst>
                </a:rPr>
                <a:t>Visor Horus</a:t>
              </a:r>
            </a:p>
          </p:txBody>
        </p:sp>
        <p:sp>
          <p:nvSpPr>
            <p:cNvPr id="23" name="CuadroTexto 22">
              <a:extLst>
                <a:ext uri="{FF2B5EF4-FFF2-40B4-BE49-F238E27FC236}">
                  <a16:creationId xmlns:a16="http://schemas.microsoft.com/office/drawing/2014/main" id="{9D86818C-AACD-44A0-A9BD-B4D1651308DC}"/>
                </a:ext>
              </a:extLst>
            </p:cNvPr>
            <p:cNvSpPr txBox="1"/>
            <p:nvPr/>
          </p:nvSpPr>
          <p:spPr>
            <a:xfrm>
              <a:off x="2681608" y="1600654"/>
              <a:ext cx="2126612" cy="461665"/>
            </a:xfrm>
            <a:prstGeom prst="rect">
              <a:avLst/>
            </a:prstGeom>
            <a:noFill/>
          </p:spPr>
          <p:txBody>
            <a:bodyPr wrap="square" rtlCol="0">
              <a:spAutoFit/>
            </a:bodyPr>
            <a:lstStyle/>
            <a:p>
              <a:pPr algn="ctr"/>
              <a:r>
                <a:rPr lang="es-ES" sz="1200" dirty="0">
                  <a:solidFill>
                    <a:srgbClr val="000000"/>
                  </a:solidFill>
                  <a:effectLst>
                    <a:outerShdw blurRad="38100" dist="38100" dir="2700000" algn="tl">
                      <a:srgbClr val="000000">
                        <a:alpha val="43137"/>
                      </a:srgbClr>
                    </a:outerShdw>
                  </a:effectLst>
                </a:rPr>
                <a:t>Consulta documentos en Archivo</a:t>
              </a:r>
            </a:p>
          </p:txBody>
        </p:sp>
        <p:sp>
          <p:nvSpPr>
            <p:cNvPr id="24" name="CuadroTexto 23">
              <a:extLst>
                <a:ext uri="{FF2B5EF4-FFF2-40B4-BE49-F238E27FC236}">
                  <a16:creationId xmlns:a16="http://schemas.microsoft.com/office/drawing/2014/main" id="{62CEC0EA-5296-401B-B97D-1A66831FD9F1}"/>
                </a:ext>
              </a:extLst>
            </p:cNvPr>
            <p:cNvSpPr txBox="1"/>
            <p:nvPr/>
          </p:nvSpPr>
          <p:spPr>
            <a:xfrm>
              <a:off x="5086751" y="1664793"/>
              <a:ext cx="1596095" cy="461665"/>
            </a:xfrm>
            <a:prstGeom prst="rect">
              <a:avLst/>
            </a:prstGeom>
            <a:noFill/>
          </p:spPr>
          <p:txBody>
            <a:bodyPr wrap="square" rtlCol="0">
              <a:spAutoFit/>
            </a:bodyPr>
            <a:lstStyle/>
            <a:p>
              <a:pPr algn="ctr"/>
              <a:r>
                <a:rPr lang="es-ES" sz="1200" dirty="0">
                  <a:solidFill>
                    <a:srgbClr val="000000"/>
                  </a:solidFill>
                  <a:effectLst>
                    <a:outerShdw blurRad="38100" dist="38100" dir="2700000" algn="tl">
                      <a:srgbClr val="000000">
                        <a:alpha val="43137"/>
                      </a:srgbClr>
                    </a:outerShdw>
                  </a:effectLst>
                </a:rPr>
                <a:t>Solicitud de préstamo/devolución</a:t>
              </a:r>
            </a:p>
          </p:txBody>
        </p:sp>
        <p:sp>
          <p:nvSpPr>
            <p:cNvPr id="25" name="Flecha: a la derecha 24">
              <a:extLst>
                <a:ext uri="{FF2B5EF4-FFF2-40B4-BE49-F238E27FC236}">
                  <a16:creationId xmlns:a16="http://schemas.microsoft.com/office/drawing/2014/main" id="{ED1512E7-5090-4388-B49A-A2BA130C28F5}"/>
                </a:ext>
              </a:extLst>
            </p:cNvPr>
            <p:cNvSpPr/>
            <p:nvPr/>
          </p:nvSpPr>
          <p:spPr>
            <a:xfrm rot="5400000">
              <a:off x="6426537" y="4556127"/>
              <a:ext cx="300131" cy="234288"/>
            </a:xfrm>
            <a:prstGeom prst="rightArrow">
              <a:avLst/>
            </a:prstGeom>
            <a:solidFill>
              <a:srgbClr val="3582C8">
                <a:lumMod val="75000"/>
              </a:srgbClr>
            </a:solidFill>
            <a:ln w="254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a typeface="+mn-ea"/>
                <a:cs typeface="+mn-cs"/>
              </a:endParaRPr>
            </a:p>
          </p:txBody>
        </p:sp>
        <p:sp>
          <p:nvSpPr>
            <p:cNvPr id="26" name="Flecha: a la derecha 25">
              <a:extLst>
                <a:ext uri="{FF2B5EF4-FFF2-40B4-BE49-F238E27FC236}">
                  <a16:creationId xmlns:a16="http://schemas.microsoft.com/office/drawing/2014/main" id="{680E5B35-F855-4FA5-8D7B-5F748849CB98}"/>
                </a:ext>
              </a:extLst>
            </p:cNvPr>
            <p:cNvSpPr/>
            <p:nvPr/>
          </p:nvSpPr>
          <p:spPr>
            <a:xfrm>
              <a:off x="4873541" y="1313299"/>
              <a:ext cx="346531" cy="224613"/>
            </a:xfrm>
            <a:prstGeom prst="rightArrow">
              <a:avLst/>
            </a:prstGeom>
            <a:solidFill>
              <a:srgbClr val="3582C8">
                <a:lumMod val="75000"/>
              </a:srgbClr>
            </a:solidFill>
            <a:ln w="254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a typeface="+mn-ea"/>
                <a:cs typeface="+mn-cs"/>
              </a:endParaRPr>
            </a:p>
          </p:txBody>
        </p:sp>
        <p:sp>
          <p:nvSpPr>
            <p:cNvPr id="27" name="Flecha: a la derecha 26">
              <a:extLst>
                <a:ext uri="{FF2B5EF4-FFF2-40B4-BE49-F238E27FC236}">
                  <a16:creationId xmlns:a16="http://schemas.microsoft.com/office/drawing/2014/main" id="{E30A2A73-78F4-4481-9E5D-5C7792A6D5B9}"/>
                </a:ext>
              </a:extLst>
            </p:cNvPr>
            <p:cNvSpPr/>
            <p:nvPr/>
          </p:nvSpPr>
          <p:spPr>
            <a:xfrm rot="5400000">
              <a:off x="5520464" y="2297211"/>
              <a:ext cx="504056" cy="224613"/>
            </a:xfrm>
            <a:prstGeom prst="rightArrow">
              <a:avLst/>
            </a:prstGeom>
            <a:solidFill>
              <a:srgbClr val="3582C8">
                <a:lumMod val="75000"/>
              </a:srgbClr>
            </a:solidFill>
            <a:ln w="254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a typeface="+mn-ea"/>
                <a:cs typeface="+mn-cs"/>
              </a:endParaRPr>
            </a:p>
          </p:txBody>
        </p:sp>
        <p:sp>
          <p:nvSpPr>
            <p:cNvPr id="28" name="Elipse 27">
              <a:extLst>
                <a:ext uri="{FF2B5EF4-FFF2-40B4-BE49-F238E27FC236}">
                  <a16:creationId xmlns:a16="http://schemas.microsoft.com/office/drawing/2014/main" id="{9FDD8E5E-E86A-425F-8161-53B73DBADA1E}"/>
                </a:ext>
              </a:extLst>
            </p:cNvPr>
            <p:cNvSpPr/>
            <p:nvPr/>
          </p:nvSpPr>
          <p:spPr>
            <a:xfrm>
              <a:off x="963139" y="2968338"/>
              <a:ext cx="165771" cy="163626"/>
            </a:xfrm>
            <a:prstGeom prst="ellipse">
              <a:avLst/>
            </a:prstGeom>
            <a:solidFill>
              <a:srgbClr val="FF9F00"/>
            </a:solidFill>
            <a:ln w="127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FFFFFF"/>
                  </a:solidFill>
                  <a:effectLst/>
                  <a:uLnTx/>
                  <a:uFillTx/>
                  <a:latin typeface="Arial"/>
                  <a:ea typeface="+mn-ea"/>
                  <a:cs typeface="+mn-cs"/>
                </a:rPr>
                <a:t>1</a:t>
              </a:r>
            </a:p>
          </p:txBody>
        </p:sp>
        <p:sp>
          <p:nvSpPr>
            <p:cNvPr id="29" name="Elipse 28">
              <a:extLst>
                <a:ext uri="{FF2B5EF4-FFF2-40B4-BE49-F238E27FC236}">
                  <a16:creationId xmlns:a16="http://schemas.microsoft.com/office/drawing/2014/main" id="{0C60C2C3-81B3-4209-8C42-7F1FD8468B5C}"/>
                </a:ext>
              </a:extLst>
            </p:cNvPr>
            <p:cNvSpPr/>
            <p:nvPr/>
          </p:nvSpPr>
          <p:spPr>
            <a:xfrm>
              <a:off x="2193206" y="3015769"/>
              <a:ext cx="165771" cy="163626"/>
            </a:xfrm>
            <a:prstGeom prst="ellipse">
              <a:avLst/>
            </a:prstGeom>
            <a:solidFill>
              <a:srgbClr val="FF9F00"/>
            </a:solidFill>
            <a:ln w="127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FFFFFF"/>
                  </a:solidFill>
                  <a:effectLst/>
                  <a:uLnTx/>
                  <a:uFillTx/>
                  <a:latin typeface="Arial"/>
                  <a:ea typeface="+mn-ea"/>
                  <a:cs typeface="+mn-cs"/>
                </a:rPr>
                <a:t>2</a:t>
              </a:r>
            </a:p>
          </p:txBody>
        </p:sp>
        <p:sp>
          <p:nvSpPr>
            <p:cNvPr id="30" name="Elipse 29">
              <a:extLst>
                <a:ext uri="{FF2B5EF4-FFF2-40B4-BE49-F238E27FC236}">
                  <a16:creationId xmlns:a16="http://schemas.microsoft.com/office/drawing/2014/main" id="{B66510EF-10F2-40DE-9211-4EF57259D894}"/>
                </a:ext>
              </a:extLst>
            </p:cNvPr>
            <p:cNvSpPr/>
            <p:nvPr/>
          </p:nvSpPr>
          <p:spPr>
            <a:xfrm>
              <a:off x="538918" y="1454111"/>
              <a:ext cx="165771" cy="163626"/>
            </a:xfrm>
            <a:prstGeom prst="ellipse">
              <a:avLst/>
            </a:prstGeom>
            <a:solidFill>
              <a:srgbClr val="FF9F00"/>
            </a:solidFill>
            <a:ln w="127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FFFFFF"/>
                  </a:solidFill>
                  <a:effectLst/>
                  <a:uLnTx/>
                  <a:uFillTx/>
                  <a:latin typeface="Arial"/>
                  <a:ea typeface="+mn-ea"/>
                  <a:cs typeface="+mn-cs"/>
                </a:rPr>
                <a:t>3</a:t>
              </a:r>
            </a:p>
          </p:txBody>
        </p:sp>
        <p:sp>
          <p:nvSpPr>
            <p:cNvPr id="31" name="Elipse 30">
              <a:extLst>
                <a:ext uri="{FF2B5EF4-FFF2-40B4-BE49-F238E27FC236}">
                  <a16:creationId xmlns:a16="http://schemas.microsoft.com/office/drawing/2014/main" id="{87EEFFC6-A91B-4D97-897E-B089B7E9A60A}"/>
                </a:ext>
              </a:extLst>
            </p:cNvPr>
            <p:cNvSpPr/>
            <p:nvPr/>
          </p:nvSpPr>
          <p:spPr>
            <a:xfrm>
              <a:off x="2696220" y="3563247"/>
              <a:ext cx="165771" cy="163626"/>
            </a:xfrm>
            <a:prstGeom prst="ellipse">
              <a:avLst/>
            </a:prstGeom>
            <a:solidFill>
              <a:srgbClr val="FF9F00"/>
            </a:solidFill>
            <a:ln w="127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FFFFFF"/>
                  </a:solidFill>
                  <a:effectLst/>
                  <a:uLnTx/>
                  <a:uFillTx/>
                  <a:latin typeface="Arial"/>
                  <a:ea typeface="+mn-ea"/>
                  <a:cs typeface="+mn-cs"/>
                </a:rPr>
                <a:t>4</a:t>
              </a:r>
            </a:p>
          </p:txBody>
        </p:sp>
        <p:sp>
          <p:nvSpPr>
            <p:cNvPr id="32" name="Elipse 31">
              <a:extLst>
                <a:ext uri="{FF2B5EF4-FFF2-40B4-BE49-F238E27FC236}">
                  <a16:creationId xmlns:a16="http://schemas.microsoft.com/office/drawing/2014/main" id="{5E7212CC-F5BA-4480-BE1B-E10CE123B0E4}"/>
                </a:ext>
              </a:extLst>
            </p:cNvPr>
            <p:cNvSpPr/>
            <p:nvPr/>
          </p:nvSpPr>
          <p:spPr>
            <a:xfrm>
              <a:off x="4959798" y="3772671"/>
              <a:ext cx="165771" cy="163626"/>
            </a:xfrm>
            <a:prstGeom prst="ellipse">
              <a:avLst/>
            </a:prstGeom>
            <a:solidFill>
              <a:srgbClr val="FF9F00"/>
            </a:solidFill>
            <a:ln w="127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FFFFFF"/>
                  </a:solidFill>
                  <a:effectLst/>
                  <a:uLnTx/>
                  <a:uFillTx/>
                  <a:latin typeface="Arial"/>
                  <a:ea typeface="+mn-ea"/>
                  <a:cs typeface="+mn-cs"/>
                </a:rPr>
                <a:t>5</a:t>
              </a:r>
            </a:p>
          </p:txBody>
        </p:sp>
        <p:sp>
          <p:nvSpPr>
            <p:cNvPr id="33" name="Elipse 32">
              <a:extLst>
                <a:ext uri="{FF2B5EF4-FFF2-40B4-BE49-F238E27FC236}">
                  <a16:creationId xmlns:a16="http://schemas.microsoft.com/office/drawing/2014/main" id="{21528406-8C13-4AED-A015-6078147D61CB}"/>
                </a:ext>
              </a:extLst>
            </p:cNvPr>
            <p:cNvSpPr/>
            <p:nvPr/>
          </p:nvSpPr>
          <p:spPr>
            <a:xfrm>
              <a:off x="7411855" y="3426741"/>
              <a:ext cx="165771" cy="163626"/>
            </a:xfrm>
            <a:prstGeom prst="ellipse">
              <a:avLst/>
            </a:prstGeom>
            <a:solidFill>
              <a:srgbClr val="FF9F00"/>
            </a:solidFill>
            <a:ln w="127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FFFFFF"/>
                  </a:solidFill>
                  <a:effectLst/>
                  <a:uLnTx/>
                  <a:uFillTx/>
                  <a:latin typeface="Arial"/>
                  <a:ea typeface="+mn-ea"/>
                  <a:cs typeface="+mn-cs"/>
                </a:rPr>
                <a:t>6</a:t>
              </a:r>
            </a:p>
          </p:txBody>
        </p:sp>
        <p:sp>
          <p:nvSpPr>
            <p:cNvPr id="34" name="Elipse 33">
              <a:extLst>
                <a:ext uri="{FF2B5EF4-FFF2-40B4-BE49-F238E27FC236}">
                  <a16:creationId xmlns:a16="http://schemas.microsoft.com/office/drawing/2014/main" id="{8B43CF95-FB52-4583-A3DD-5D2F0E27AE9D}"/>
                </a:ext>
              </a:extLst>
            </p:cNvPr>
            <p:cNvSpPr/>
            <p:nvPr/>
          </p:nvSpPr>
          <p:spPr>
            <a:xfrm>
              <a:off x="6145727" y="4591458"/>
              <a:ext cx="165771" cy="163626"/>
            </a:xfrm>
            <a:prstGeom prst="ellipse">
              <a:avLst/>
            </a:prstGeom>
            <a:solidFill>
              <a:srgbClr val="FF9F00"/>
            </a:solidFill>
            <a:ln w="127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FFFFFF"/>
                  </a:solidFill>
                  <a:effectLst/>
                  <a:uLnTx/>
                  <a:uFillTx/>
                  <a:latin typeface="Arial"/>
                  <a:ea typeface="+mn-ea"/>
                  <a:cs typeface="+mn-cs"/>
                </a:rPr>
                <a:t>7</a:t>
              </a:r>
            </a:p>
          </p:txBody>
        </p:sp>
        <p:sp>
          <p:nvSpPr>
            <p:cNvPr id="35" name="Elipse 34">
              <a:extLst>
                <a:ext uri="{FF2B5EF4-FFF2-40B4-BE49-F238E27FC236}">
                  <a16:creationId xmlns:a16="http://schemas.microsoft.com/office/drawing/2014/main" id="{96B18369-AE0F-4A3C-A09C-CB2EDB2285E2}"/>
                </a:ext>
              </a:extLst>
            </p:cNvPr>
            <p:cNvSpPr/>
            <p:nvPr/>
          </p:nvSpPr>
          <p:spPr>
            <a:xfrm>
              <a:off x="2780955" y="1293096"/>
              <a:ext cx="165771" cy="163626"/>
            </a:xfrm>
            <a:prstGeom prst="ellipse">
              <a:avLst/>
            </a:prstGeom>
            <a:solidFill>
              <a:srgbClr val="FF9F00"/>
            </a:solidFill>
            <a:ln w="127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FFFFFF"/>
                  </a:solidFill>
                  <a:effectLst/>
                  <a:uLnTx/>
                  <a:uFillTx/>
                  <a:latin typeface="Arial"/>
                  <a:ea typeface="+mn-ea"/>
                  <a:cs typeface="+mn-cs"/>
                </a:rPr>
                <a:t>8</a:t>
              </a:r>
            </a:p>
          </p:txBody>
        </p:sp>
        <p:sp>
          <p:nvSpPr>
            <p:cNvPr id="36" name="Elipse 35">
              <a:extLst>
                <a:ext uri="{FF2B5EF4-FFF2-40B4-BE49-F238E27FC236}">
                  <a16:creationId xmlns:a16="http://schemas.microsoft.com/office/drawing/2014/main" id="{08A315DB-C4D4-4ED0-AD6C-5119FDD2CE60}"/>
                </a:ext>
              </a:extLst>
            </p:cNvPr>
            <p:cNvSpPr/>
            <p:nvPr/>
          </p:nvSpPr>
          <p:spPr>
            <a:xfrm>
              <a:off x="5367317" y="1542326"/>
              <a:ext cx="165771" cy="163626"/>
            </a:xfrm>
            <a:prstGeom prst="ellipse">
              <a:avLst/>
            </a:prstGeom>
            <a:solidFill>
              <a:srgbClr val="FF9F00"/>
            </a:solidFill>
            <a:ln w="127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FFFFFF"/>
                  </a:solidFill>
                  <a:effectLst/>
                  <a:uLnTx/>
                  <a:uFillTx/>
                  <a:latin typeface="Arial"/>
                  <a:ea typeface="+mn-ea"/>
                  <a:cs typeface="+mn-cs"/>
                </a:rPr>
                <a:t>9</a:t>
              </a:r>
            </a:p>
          </p:txBody>
        </p:sp>
        <p:pic>
          <p:nvPicPr>
            <p:cNvPr id="37" name="Imagen 36">
              <a:extLst>
                <a:ext uri="{FF2B5EF4-FFF2-40B4-BE49-F238E27FC236}">
                  <a16:creationId xmlns:a16="http://schemas.microsoft.com/office/drawing/2014/main" id="{9579B2E8-C04D-4A29-B8D6-629F6F873947}"/>
                </a:ext>
              </a:extLst>
            </p:cNvPr>
            <p:cNvPicPr>
              <a:picLocks noChangeAspect="1"/>
            </p:cNvPicPr>
            <p:nvPr/>
          </p:nvPicPr>
          <p:blipFill>
            <a:blip r:embed="rId7"/>
            <a:stretch>
              <a:fillRect/>
            </a:stretch>
          </p:blipFill>
          <p:spPr>
            <a:xfrm>
              <a:off x="3321169" y="1007998"/>
              <a:ext cx="659427" cy="621002"/>
            </a:xfrm>
            <a:prstGeom prst="rect">
              <a:avLst/>
            </a:prstGeom>
          </p:spPr>
        </p:pic>
        <p:grpSp>
          <p:nvGrpSpPr>
            <p:cNvPr id="38" name="Grupo 37">
              <a:extLst>
                <a:ext uri="{FF2B5EF4-FFF2-40B4-BE49-F238E27FC236}">
                  <a16:creationId xmlns:a16="http://schemas.microsoft.com/office/drawing/2014/main" id="{A9A4347D-682A-4DFC-9891-395B3914AE4C}"/>
                </a:ext>
              </a:extLst>
            </p:cNvPr>
            <p:cNvGrpSpPr/>
            <p:nvPr/>
          </p:nvGrpSpPr>
          <p:grpSpPr>
            <a:xfrm>
              <a:off x="5724128" y="5119194"/>
              <a:ext cx="2002433" cy="924003"/>
              <a:chOff x="6753200" y="4805553"/>
              <a:chExt cx="2087431" cy="1035234"/>
            </a:xfrm>
          </p:grpSpPr>
          <p:pic>
            <p:nvPicPr>
              <p:cNvPr id="39" name="Gráfico 38" descr="Banco contorno">
                <a:extLst>
                  <a:ext uri="{FF2B5EF4-FFF2-40B4-BE49-F238E27FC236}">
                    <a16:creationId xmlns:a16="http://schemas.microsoft.com/office/drawing/2014/main" id="{EC2C65DE-3F6D-412F-98F6-1FF2658F76B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27829" y="4862402"/>
                <a:ext cx="688368" cy="688368"/>
              </a:xfrm>
              <a:prstGeom prst="rect">
                <a:avLst/>
              </a:prstGeom>
            </p:spPr>
          </p:pic>
          <p:sp>
            <p:nvSpPr>
              <p:cNvPr id="40" name="CuadroTexto 39">
                <a:extLst>
                  <a:ext uri="{FF2B5EF4-FFF2-40B4-BE49-F238E27FC236}">
                    <a16:creationId xmlns:a16="http://schemas.microsoft.com/office/drawing/2014/main" id="{27640955-0D33-4750-93E0-C61932BD918E}"/>
                  </a:ext>
                </a:extLst>
              </p:cNvPr>
              <p:cNvSpPr txBox="1"/>
              <p:nvPr/>
            </p:nvSpPr>
            <p:spPr>
              <a:xfrm>
                <a:off x="6753200" y="5530443"/>
                <a:ext cx="2087431" cy="310344"/>
              </a:xfrm>
              <a:prstGeom prst="rect">
                <a:avLst/>
              </a:prstGeom>
              <a:noFill/>
            </p:spPr>
            <p:txBody>
              <a:bodyPr wrap="square" rtlCol="0">
                <a:spAutoFit/>
              </a:bodyPr>
              <a:lstStyle/>
              <a:p>
                <a:pPr algn="ctr"/>
                <a:r>
                  <a:rPr lang="es-ES" sz="1200" dirty="0">
                    <a:solidFill>
                      <a:srgbClr val="000000"/>
                    </a:solidFill>
                    <a:effectLst>
                      <a:outerShdw blurRad="38100" dist="38100" dir="2700000" algn="tl">
                        <a:srgbClr val="000000">
                          <a:alpha val="43137"/>
                        </a:srgbClr>
                      </a:outerShdw>
                    </a:effectLst>
                  </a:rPr>
                  <a:t>Custodia Interna</a:t>
                </a:r>
              </a:p>
            </p:txBody>
          </p:sp>
          <p:sp>
            <p:nvSpPr>
              <p:cNvPr id="41" name="Rectángulo: esquinas redondeadas 40">
                <a:extLst>
                  <a:ext uri="{FF2B5EF4-FFF2-40B4-BE49-F238E27FC236}">
                    <a16:creationId xmlns:a16="http://schemas.microsoft.com/office/drawing/2014/main" id="{862119E5-33FE-41BA-8FF3-A87F300FAF68}"/>
                  </a:ext>
                </a:extLst>
              </p:cNvPr>
              <p:cNvSpPr/>
              <p:nvPr/>
            </p:nvSpPr>
            <p:spPr>
              <a:xfrm>
                <a:off x="6753200" y="4805553"/>
                <a:ext cx="1990334" cy="1021986"/>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Tree>
    <p:extLst>
      <p:ext uri="{BB962C8B-B14F-4D97-AF65-F5344CB8AC3E}">
        <p14:creationId xmlns:p14="http://schemas.microsoft.com/office/powerpoint/2010/main" val="5365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D1400D8-0E3B-42A6-94A6-9FDA42D71406}"/>
              </a:ext>
            </a:extLst>
          </p:cNvPr>
          <p:cNvSpPr>
            <a:spLocks noGrp="1"/>
          </p:cNvSpPr>
          <p:nvPr>
            <p:ph type="title"/>
          </p:nvPr>
        </p:nvSpPr>
        <p:spPr/>
        <p:txBody>
          <a:bodyPr/>
          <a:lstStyle/>
          <a:p>
            <a:r>
              <a:rPr lang="es-ES" dirty="0"/>
              <a:t>4.2. Alta de documento</a:t>
            </a:r>
          </a:p>
        </p:txBody>
      </p:sp>
      <p:sp>
        <p:nvSpPr>
          <p:cNvPr id="5" name="Marcador de número de diapositiva 4">
            <a:extLst>
              <a:ext uri="{FF2B5EF4-FFF2-40B4-BE49-F238E27FC236}">
                <a16:creationId xmlns:a16="http://schemas.microsoft.com/office/drawing/2014/main" id="{AE867FE9-CF34-460A-954B-3D0E0AEDAB05}"/>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11</a:t>
            </a:fld>
            <a:endParaRPr lang="es-ES" dirty="0">
              <a:solidFill>
                <a:srgbClr val="323C47">
                  <a:tint val="75000"/>
                </a:srgbClr>
              </a:solidFill>
            </a:endParaRPr>
          </a:p>
        </p:txBody>
      </p:sp>
      <p:grpSp>
        <p:nvGrpSpPr>
          <p:cNvPr id="2" name="Grupo 1">
            <a:extLst>
              <a:ext uri="{FF2B5EF4-FFF2-40B4-BE49-F238E27FC236}">
                <a16:creationId xmlns:a16="http://schemas.microsoft.com/office/drawing/2014/main" id="{E331D23E-8A87-6E24-9EDA-60BA5AF2562F}"/>
              </a:ext>
            </a:extLst>
          </p:cNvPr>
          <p:cNvGrpSpPr/>
          <p:nvPr/>
        </p:nvGrpSpPr>
        <p:grpSpPr>
          <a:xfrm>
            <a:off x="105892" y="1580602"/>
            <a:ext cx="8932215" cy="4115946"/>
            <a:chOff x="148182" y="1740388"/>
            <a:chExt cx="8932215" cy="4115946"/>
          </a:xfrm>
        </p:grpSpPr>
        <p:grpSp>
          <p:nvGrpSpPr>
            <p:cNvPr id="12" name="Group 89">
              <a:extLst>
                <a:ext uri="{FF2B5EF4-FFF2-40B4-BE49-F238E27FC236}">
                  <a16:creationId xmlns:a16="http://schemas.microsoft.com/office/drawing/2014/main" id="{70E7ED69-A6D8-4995-BF97-09F681061BFB}"/>
                </a:ext>
              </a:extLst>
            </p:cNvPr>
            <p:cNvGrpSpPr/>
            <p:nvPr/>
          </p:nvGrpSpPr>
          <p:grpSpPr>
            <a:xfrm>
              <a:off x="1428346" y="2000121"/>
              <a:ext cx="2425767" cy="1494688"/>
              <a:chOff x="566057" y="1066800"/>
              <a:chExt cx="2367924" cy="1433399"/>
            </a:xfrm>
          </p:grpSpPr>
          <p:sp>
            <p:nvSpPr>
              <p:cNvPr id="13" name="Freeform: Shape 90">
                <a:extLst>
                  <a:ext uri="{FF2B5EF4-FFF2-40B4-BE49-F238E27FC236}">
                    <a16:creationId xmlns:a16="http://schemas.microsoft.com/office/drawing/2014/main" id="{4AA67D1F-CAD7-4098-88B0-69E2DB3D12E9}"/>
                  </a:ext>
                </a:extLst>
              </p:cNvPr>
              <p:cNvSpPr/>
              <p:nvPr/>
            </p:nvSpPr>
            <p:spPr>
              <a:xfrm>
                <a:off x="566057" y="1066800"/>
                <a:ext cx="359229" cy="1433399"/>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TextBox 92">
                <a:extLst>
                  <a:ext uri="{FF2B5EF4-FFF2-40B4-BE49-F238E27FC236}">
                    <a16:creationId xmlns:a16="http://schemas.microsoft.com/office/drawing/2014/main" id="{DCC537C8-7BFE-44F1-9A93-E0ED6ADC2B5E}"/>
                  </a:ext>
                </a:extLst>
              </p:cNvPr>
              <p:cNvSpPr txBox="1"/>
              <p:nvPr/>
            </p:nvSpPr>
            <p:spPr>
              <a:xfrm>
                <a:off x="635379" y="1148648"/>
                <a:ext cx="2015298" cy="354188"/>
              </a:xfrm>
              <a:prstGeom prst="rect">
                <a:avLst/>
              </a:prstGeom>
              <a:noFill/>
            </p:spPr>
            <p:txBody>
              <a:bodyPr wrap="square" rtlCol="0">
                <a:spAutoFit/>
              </a:bodyPr>
              <a:lstStyle/>
              <a:p>
                <a:r>
                  <a:rPr lang="es-ES" dirty="0">
                    <a:latin typeface="Montserrat Light" panose="00000400000000000000" pitchFamily="2" charset="0"/>
                  </a:rPr>
                  <a:t>Nueva entrada</a:t>
                </a:r>
              </a:p>
            </p:txBody>
          </p:sp>
          <p:sp>
            <p:nvSpPr>
              <p:cNvPr id="16" name="TextBox 93">
                <a:extLst>
                  <a:ext uri="{FF2B5EF4-FFF2-40B4-BE49-F238E27FC236}">
                    <a16:creationId xmlns:a16="http://schemas.microsoft.com/office/drawing/2014/main" id="{FF65E75F-B944-4107-8135-1BBF5CE9CA54}"/>
                  </a:ext>
                </a:extLst>
              </p:cNvPr>
              <p:cNvSpPr txBox="1"/>
              <p:nvPr/>
            </p:nvSpPr>
            <p:spPr>
              <a:xfrm>
                <a:off x="617066" y="1412176"/>
                <a:ext cx="2316915" cy="678859"/>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Escanear código de caja válido.</a:t>
                </a:r>
              </a:p>
              <a:p>
                <a:pPr marL="171450" indent="-171450">
                  <a:buFont typeface="Wingdings" panose="05000000000000000000" pitchFamily="2" charset="2"/>
                  <a:buChar char="ü"/>
                </a:pPr>
                <a:r>
                  <a:rPr lang="es-ES" sz="1000" dirty="0">
                    <a:solidFill>
                      <a:srgbClr val="000000"/>
                    </a:solidFill>
                  </a:rPr>
                  <a:t>Crear la caja e introducir documentos.</a:t>
                </a:r>
              </a:p>
              <a:p>
                <a:pPr marL="171450" indent="-171450">
                  <a:buFont typeface="Wingdings" panose="05000000000000000000" pitchFamily="2" charset="2"/>
                  <a:buChar char="ü"/>
                </a:pPr>
                <a:r>
                  <a:rPr lang="es-ES" sz="1000" dirty="0">
                    <a:solidFill>
                      <a:srgbClr val="000000"/>
                    </a:solidFill>
                  </a:rPr>
                  <a:t>Los documentos ya se visualizan en HORUS.</a:t>
                </a:r>
              </a:p>
            </p:txBody>
          </p:sp>
        </p:grpSp>
        <p:grpSp>
          <p:nvGrpSpPr>
            <p:cNvPr id="17" name="Group 94">
              <a:extLst>
                <a:ext uri="{FF2B5EF4-FFF2-40B4-BE49-F238E27FC236}">
                  <a16:creationId xmlns:a16="http://schemas.microsoft.com/office/drawing/2014/main" id="{AAEF1F25-BAAD-4D37-9AA4-DC2B227F94C3}"/>
                </a:ext>
              </a:extLst>
            </p:cNvPr>
            <p:cNvGrpSpPr/>
            <p:nvPr/>
          </p:nvGrpSpPr>
          <p:grpSpPr>
            <a:xfrm>
              <a:off x="5059472" y="2109399"/>
              <a:ext cx="2714093" cy="1427365"/>
              <a:chOff x="566057" y="1066799"/>
              <a:chExt cx="2714093" cy="1670791"/>
            </a:xfrm>
          </p:grpSpPr>
          <p:sp>
            <p:nvSpPr>
              <p:cNvPr id="18" name="Freeform: Shape 95">
                <a:extLst>
                  <a:ext uri="{FF2B5EF4-FFF2-40B4-BE49-F238E27FC236}">
                    <a16:creationId xmlns:a16="http://schemas.microsoft.com/office/drawing/2014/main" id="{181FE045-46BA-42BC-BDE1-A3CCAE6B6FB4}"/>
                  </a:ext>
                </a:extLst>
              </p:cNvPr>
              <p:cNvSpPr/>
              <p:nvPr/>
            </p:nvSpPr>
            <p:spPr>
              <a:xfrm>
                <a:off x="566057" y="1066799"/>
                <a:ext cx="359229" cy="1670791"/>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extBox 97">
                <a:extLst>
                  <a:ext uri="{FF2B5EF4-FFF2-40B4-BE49-F238E27FC236}">
                    <a16:creationId xmlns:a16="http://schemas.microsoft.com/office/drawing/2014/main" id="{16BFF40A-952B-4F07-BA0F-0937CEEAC09E}"/>
                  </a:ext>
                </a:extLst>
              </p:cNvPr>
              <p:cNvSpPr txBox="1"/>
              <p:nvPr/>
            </p:nvSpPr>
            <p:spPr>
              <a:xfrm>
                <a:off x="650553" y="1161256"/>
                <a:ext cx="2469003" cy="432319"/>
              </a:xfrm>
              <a:prstGeom prst="rect">
                <a:avLst/>
              </a:prstGeom>
              <a:noFill/>
            </p:spPr>
            <p:txBody>
              <a:bodyPr wrap="square" rtlCol="0">
                <a:spAutoFit/>
              </a:bodyPr>
              <a:lstStyle/>
              <a:p>
                <a:r>
                  <a:rPr lang="es-ES" dirty="0">
                    <a:latin typeface="Montserrat Light" panose="00000400000000000000" pitchFamily="2" charset="0"/>
                  </a:rPr>
                  <a:t>Ubicación</a:t>
                </a:r>
              </a:p>
            </p:txBody>
          </p:sp>
          <p:sp>
            <p:nvSpPr>
              <p:cNvPr id="21" name="TextBox 98">
                <a:extLst>
                  <a:ext uri="{FF2B5EF4-FFF2-40B4-BE49-F238E27FC236}">
                    <a16:creationId xmlns:a16="http://schemas.microsoft.com/office/drawing/2014/main" id="{2E72D1FC-BC4B-4239-9FBA-3A7F32271476}"/>
                  </a:ext>
                </a:extLst>
              </p:cNvPr>
              <p:cNvSpPr txBox="1"/>
              <p:nvPr/>
            </p:nvSpPr>
            <p:spPr>
              <a:xfrm>
                <a:off x="648324" y="1522223"/>
                <a:ext cx="2631826" cy="468346"/>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Seleccionar una ubicación para la caja.</a:t>
                </a:r>
              </a:p>
              <a:p>
                <a:pPr marL="171450" indent="-171450">
                  <a:buFont typeface="Wingdings" panose="05000000000000000000" pitchFamily="2" charset="2"/>
                  <a:buChar char="ü"/>
                </a:pPr>
                <a:r>
                  <a:rPr lang="es-ES" sz="1000" dirty="0">
                    <a:solidFill>
                      <a:srgbClr val="000000"/>
                    </a:solidFill>
                  </a:rPr>
                  <a:t>Se creará una orden de entrada para la caja </a:t>
                </a:r>
              </a:p>
            </p:txBody>
          </p:sp>
        </p:grpSp>
        <p:grpSp>
          <p:nvGrpSpPr>
            <p:cNvPr id="32" name="Group 134">
              <a:extLst>
                <a:ext uri="{FF2B5EF4-FFF2-40B4-BE49-F238E27FC236}">
                  <a16:creationId xmlns:a16="http://schemas.microsoft.com/office/drawing/2014/main" id="{68068A75-0E8A-49F0-9B3D-7FF068FF098A}"/>
                </a:ext>
              </a:extLst>
            </p:cNvPr>
            <p:cNvGrpSpPr/>
            <p:nvPr/>
          </p:nvGrpSpPr>
          <p:grpSpPr>
            <a:xfrm>
              <a:off x="3563888" y="4193416"/>
              <a:ext cx="2223984" cy="1183943"/>
              <a:chOff x="1837475" y="4432903"/>
              <a:chExt cx="2030134" cy="1545022"/>
            </a:xfrm>
          </p:grpSpPr>
          <p:sp>
            <p:nvSpPr>
              <p:cNvPr id="33" name="Freeform: Shape 110">
                <a:extLst>
                  <a:ext uri="{FF2B5EF4-FFF2-40B4-BE49-F238E27FC236}">
                    <a16:creationId xmlns:a16="http://schemas.microsoft.com/office/drawing/2014/main" id="{6D9D6CE9-3089-4227-BE94-ED618203617B}"/>
                  </a:ext>
                </a:extLst>
              </p:cNvPr>
              <p:cNvSpPr/>
              <p:nvPr/>
            </p:nvSpPr>
            <p:spPr>
              <a:xfrm flipV="1">
                <a:off x="1837475" y="4432903"/>
                <a:ext cx="359229" cy="1545022"/>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TextBox 112">
                <a:extLst>
                  <a:ext uri="{FF2B5EF4-FFF2-40B4-BE49-F238E27FC236}">
                    <a16:creationId xmlns:a16="http://schemas.microsoft.com/office/drawing/2014/main" id="{1142AA86-1B6A-4A03-8893-F451E7751BFF}"/>
                  </a:ext>
                </a:extLst>
              </p:cNvPr>
              <p:cNvSpPr txBox="1"/>
              <p:nvPr/>
            </p:nvSpPr>
            <p:spPr>
              <a:xfrm>
                <a:off x="1892882" y="4911738"/>
                <a:ext cx="1563795" cy="481971"/>
              </a:xfrm>
              <a:prstGeom prst="rect">
                <a:avLst/>
              </a:prstGeom>
              <a:noFill/>
            </p:spPr>
            <p:txBody>
              <a:bodyPr wrap="square" rtlCol="0">
                <a:spAutoFit/>
              </a:bodyPr>
              <a:lstStyle/>
              <a:p>
                <a:r>
                  <a:rPr lang="es-ES" dirty="0">
                    <a:latin typeface="Montserrat Light" panose="00000400000000000000" pitchFamily="2" charset="0"/>
                  </a:rPr>
                  <a:t>Cerrar caja</a:t>
                </a:r>
              </a:p>
            </p:txBody>
          </p:sp>
          <p:sp>
            <p:nvSpPr>
              <p:cNvPr id="36" name="TextBox 113">
                <a:extLst>
                  <a:ext uri="{FF2B5EF4-FFF2-40B4-BE49-F238E27FC236}">
                    <a16:creationId xmlns:a16="http://schemas.microsoft.com/office/drawing/2014/main" id="{5300BC60-F7FF-466F-A134-EAC400A809E9}"/>
                  </a:ext>
                </a:extLst>
              </p:cNvPr>
              <p:cNvSpPr txBox="1"/>
              <p:nvPr/>
            </p:nvSpPr>
            <p:spPr>
              <a:xfrm>
                <a:off x="1892882" y="5326129"/>
                <a:ext cx="1974727" cy="321313"/>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Quedará pendiente de ubicar.</a:t>
                </a:r>
              </a:p>
            </p:txBody>
          </p:sp>
        </p:grpSp>
        <p:grpSp>
          <p:nvGrpSpPr>
            <p:cNvPr id="37" name="Group 135">
              <a:extLst>
                <a:ext uri="{FF2B5EF4-FFF2-40B4-BE49-F238E27FC236}">
                  <a16:creationId xmlns:a16="http://schemas.microsoft.com/office/drawing/2014/main" id="{75BD8E68-A13D-4E57-B363-D10179835082}"/>
                </a:ext>
              </a:extLst>
            </p:cNvPr>
            <p:cNvGrpSpPr/>
            <p:nvPr/>
          </p:nvGrpSpPr>
          <p:grpSpPr>
            <a:xfrm>
              <a:off x="6471732" y="4157555"/>
              <a:ext cx="2454158" cy="1440672"/>
              <a:chOff x="4069100" y="4221084"/>
              <a:chExt cx="2486968" cy="1440672"/>
            </a:xfrm>
          </p:grpSpPr>
          <p:sp>
            <p:nvSpPr>
              <p:cNvPr id="38" name="Freeform: Shape 115">
                <a:extLst>
                  <a:ext uri="{FF2B5EF4-FFF2-40B4-BE49-F238E27FC236}">
                    <a16:creationId xmlns:a16="http://schemas.microsoft.com/office/drawing/2014/main" id="{866A37A7-F1B8-42AF-A7E3-75D960CAC8DC}"/>
                  </a:ext>
                </a:extLst>
              </p:cNvPr>
              <p:cNvSpPr/>
              <p:nvPr/>
            </p:nvSpPr>
            <p:spPr>
              <a:xfrm flipV="1">
                <a:off x="4069100" y="4221084"/>
                <a:ext cx="359229" cy="1440672"/>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TextBox 117">
                <a:extLst>
                  <a:ext uri="{FF2B5EF4-FFF2-40B4-BE49-F238E27FC236}">
                    <a16:creationId xmlns:a16="http://schemas.microsoft.com/office/drawing/2014/main" id="{F3395E5E-B855-41C7-B288-5E2F91615C4B}"/>
                  </a:ext>
                </a:extLst>
              </p:cNvPr>
              <p:cNvSpPr txBox="1"/>
              <p:nvPr/>
            </p:nvSpPr>
            <p:spPr>
              <a:xfrm>
                <a:off x="4197825" y="4425985"/>
                <a:ext cx="2358243" cy="646331"/>
              </a:xfrm>
              <a:prstGeom prst="rect">
                <a:avLst/>
              </a:prstGeom>
              <a:noFill/>
            </p:spPr>
            <p:txBody>
              <a:bodyPr wrap="square" rtlCol="0">
                <a:spAutoFit/>
              </a:bodyPr>
              <a:lstStyle/>
              <a:p>
                <a:r>
                  <a:rPr lang="es-ES" dirty="0">
                    <a:latin typeface="Montserrat Light" panose="00000400000000000000" pitchFamily="2" charset="0"/>
                  </a:rPr>
                  <a:t>Imprimir/validar orden de entrada</a:t>
                </a:r>
              </a:p>
            </p:txBody>
          </p:sp>
          <p:sp>
            <p:nvSpPr>
              <p:cNvPr id="41" name="TextBox 118">
                <a:extLst>
                  <a:ext uri="{FF2B5EF4-FFF2-40B4-BE49-F238E27FC236}">
                    <a16:creationId xmlns:a16="http://schemas.microsoft.com/office/drawing/2014/main" id="{721EF198-2459-48AA-890E-0E066F1CDD0A}"/>
                  </a:ext>
                </a:extLst>
              </p:cNvPr>
              <p:cNvSpPr txBox="1"/>
              <p:nvPr/>
            </p:nvSpPr>
            <p:spPr>
              <a:xfrm>
                <a:off x="4212831" y="5040778"/>
                <a:ext cx="2227473" cy="400110"/>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Se imprime la orden de entrada.</a:t>
                </a:r>
              </a:p>
              <a:p>
                <a:pPr marL="171450" indent="-171450">
                  <a:buFont typeface="Wingdings" panose="05000000000000000000" pitchFamily="2" charset="2"/>
                  <a:buChar char="ü"/>
                </a:pPr>
                <a:r>
                  <a:rPr lang="es-ES" sz="1000" dirty="0">
                    <a:solidFill>
                      <a:srgbClr val="000000"/>
                    </a:solidFill>
                  </a:rPr>
                  <a:t>Se valida la orden de entrada.</a:t>
                </a:r>
                <a:r>
                  <a:rPr lang="es-ES" sz="1000" dirty="0">
                    <a:solidFill>
                      <a:schemeClr val="bg1">
                        <a:lumMod val="50000"/>
                      </a:schemeClr>
                    </a:solidFill>
                    <a:latin typeface="Montserrat Light" panose="00000400000000000000" pitchFamily="2" charset="0"/>
                  </a:rPr>
                  <a:t>  </a:t>
                </a:r>
              </a:p>
            </p:txBody>
          </p:sp>
        </p:grpSp>
        <p:sp>
          <p:nvSpPr>
            <p:cNvPr id="49" name="Arrow: Pentagon 36">
              <a:extLst>
                <a:ext uri="{FF2B5EF4-FFF2-40B4-BE49-F238E27FC236}">
                  <a16:creationId xmlns:a16="http://schemas.microsoft.com/office/drawing/2014/main" id="{F49BE7A9-09D8-4247-8F7A-71EFCC87B53B}"/>
                </a:ext>
              </a:extLst>
            </p:cNvPr>
            <p:cNvSpPr/>
            <p:nvPr/>
          </p:nvSpPr>
          <p:spPr>
            <a:xfrm>
              <a:off x="5091404" y="3590840"/>
              <a:ext cx="2838563" cy="526254"/>
            </a:xfrm>
            <a:prstGeom prst="homePlate">
              <a:avLst/>
            </a:prstGeom>
            <a:gradFill>
              <a:gsLst>
                <a:gs pos="0">
                  <a:srgbClr val="008669"/>
                </a:gs>
                <a:gs pos="100000">
                  <a:srgbClr val="10FFCB"/>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Arrow: Pentagon 35">
              <a:extLst>
                <a:ext uri="{FF2B5EF4-FFF2-40B4-BE49-F238E27FC236}">
                  <a16:creationId xmlns:a16="http://schemas.microsoft.com/office/drawing/2014/main" id="{46DAB833-4079-4496-9D6C-47C71FAD2CE7}"/>
                </a:ext>
              </a:extLst>
            </p:cNvPr>
            <p:cNvSpPr/>
            <p:nvPr/>
          </p:nvSpPr>
          <p:spPr>
            <a:xfrm>
              <a:off x="3789733" y="3586813"/>
              <a:ext cx="2746079" cy="528373"/>
            </a:xfrm>
            <a:prstGeom prst="homePlate">
              <a:avLst/>
            </a:prstGeom>
            <a:gradFill>
              <a:gsLst>
                <a:gs pos="0">
                  <a:srgbClr val="03C0CF"/>
                </a:gs>
                <a:gs pos="100000">
                  <a:srgbClr val="B5F8FE"/>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Arrow: Pentagon 34">
              <a:extLst>
                <a:ext uri="{FF2B5EF4-FFF2-40B4-BE49-F238E27FC236}">
                  <a16:creationId xmlns:a16="http://schemas.microsoft.com/office/drawing/2014/main" id="{578CF520-AF0F-46C6-B8F3-A2D0D5B06230}"/>
                </a:ext>
              </a:extLst>
            </p:cNvPr>
            <p:cNvSpPr/>
            <p:nvPr/>
          </p:nvSpPr>
          <p:spPr>
            <a:xfrm>
              <a:off x="2601880" y="3590437"/>
              <a:ext cx="2598024" cy="526254"/>
            </a:xfrm>
            <a:prstGeom prst="homePlate">
              <a:avLst/>
            </a:prstGeom>
            <a:gradFill>
              <a:gsLst>
                <a:gs pos="0">
                  <a:srgbClr val="CC9306"/>
                </a:gs>
                <a:gs pos="100000">
                  <a:srgbClr val="FBD87F"/>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Arrow: Pentagon 33">
              <a:extLst>
                <a:ext uri="{FF2B5EF4-FFF2-40B4-BE49-F238E27FC236}">
                  <a16:creationId xmlns:a16="http://schemas.microsoft.com/office/drawing/2014/main" id="{1146B373-4786-4202-B5C1-CEE1BBA9064A}"/>
                </a:ext>
              </a:extLst>
            </p:cNvPr>
            <p:cNvSpPr/>
            <p:nvPr/>
          </p:nvSpPr>
          <p:spPr>
            <a:xfrm>
              <a:off x="1398096" y="3582047"/>
              <a:ext cx="2293977" cy="531159"/>
            </a:xfrm>
            <a:prstGeom prst="homePlate">
              <a:avLst/>
            </a:prstGeom>
            <a:gradFill>
              <a:gsLst>
                <a:gs pos="0">
                  <a:srgbClr val="B2450E"/>
                </a:gs>
                <a:gs pos="100000">
                  <a:srgbClr val="FCE4D8"/>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1" name="Grupo 60">
              <a:extLst>
                <a:ext uri="{FF2B5EF4-FFF2-40B4-BE49-F238E27FC236}">
                  <a16:creationId xmlns:a16="http://schemas.microsoft.com/office/drawing/2014/main" id="{F2205615-E57C-4020-9FF4-0F9126B9A1A2}"/>
                </a:ext>
              </a:extLst>
            </p:cNvPr>
            <p:cNvGrpSpPr/>
            <p:nvPr/>
          </p:nvGrpSpPr>
          <p:grpSpPr>
            <a:xfrm>
              <a:off x="148182" y="3315112"/>
              <a:ext cx="1080120" cy="1008112"/>
              <a:chOff x="97235" y="948850"/>
              <a:chExt cx="1080120" cy="1008112"/>
            </a:xfrm>
          </p:grpSpPr>
          <p:sp>
            <p:nvSpPr>
              <p:cNvPr id="62" name="Elipse 61">
                <a:extLst>
                  <a:ext uri="{FF2B5EF4-FFF2-40B4-BE49-F238E27FC236}">
                    <a16:creationId xmlns:a16="http://schemas.microsoft.com/office/drawing/2014/main" id="{AE1B37DE-ACA8-44A2-B980-647656A7141B}"/>
                  </a:ext>
                </a:extLst>
              </p:cNvPr>
              <p:cNvSpPr/>
              <p:nvPr/>
            </p:nvSpPr>
            <p:spPr>
              <a:xfrm>
                <a:off x="97235" y="948850"/>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pic>
            <p:nvPicPr>
              <p:cNvPr id="63" name="Gráfico 62" descr="Documento">
                <a:extLst>
                  <a:ext uri="{FF2B5EF4-FFF2-40B4-BE49-F238E27FC236}">
                    <a16:creationId xmlns:a16="http://schemas.microsoft.com/office/drawing/2014/main" id="{0FC57574-405D-4864-86B2-1E0B5CEFD7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3978" y="1084220"/>
                <a:ext cx="586636" cy="586636"/>
              </a:xfrm>
              <a:prstGeom prst="rect">
                <a:avLst/>
              </a:prstGeom>
            </p:spPr>
          </p:pic>
          <p:sp>
            <p:nvSpPr>
              <p:cNvPr id="64" name="CuadroTexto 63">
                <a:extLst>
                  <a:ext uri="{FF2B5EF4-FFF2-40B4-BE49-F238E27FC236}">
                    <a16:creationId xmlns:a16="http://schemas.microsoft.com/office/drawing/2014/main" id="{023B46BF-2F6B-4B10-BE87-DBB1D1E06029}"/>
                  </a:ext>
                </a:extLst>
              </p:cNvPr>
              <p:cNvSpPr txBox="1"/>
              <p:nvPr/>
            </p:nvSpPr>
            <p:spPr>
              <a:xfrm>
                <a:off x="261801" y="1623833"/>
                <a:ext cx="771365" cy="246221"/>
              </a:xfrm>
              <a:prstGeom prst="rect">
                <a:avLst/>
              </a:prstGeom>
              <a:noFill/>
            </p:spPr>
            <p:txBody>
              <a:bodyPr wrap="none" rtlCol="0">
                <a:spAutoFit/>
              </a:bodyPr>
              <a:lstStyle/>
              <a:p>
                <a:r>
                  <a:rPr lang="es-ES" sz="1000" dirty="0">
                    <a:latin typeface="Arial Narrow" panose="020B0606020202030204" pitchFamily="34" charset="0"/>
                  </a:rPr>
                  <a:t>Documentos</a:t>
                </a:r>
              </a:p>
            </p:txBody>
          </p:sp>
        </p:grpSp>
        <p:sp>
          <p:nvSpPr>
            <p:cNvPr id="65" name="Rectangle 111">
              <a:extLst>
                <a:ext uri="{FF2B5EF4-FFF2-40B4-BE49-F238E27FC236}">
                  <a16:creationId xmlns:a16="http://schemas.microsoft.com/office/drawing/2014/main" id="{3E902EC9-F364-4828-957A-566F78242DF3}"/>
                </a:ext>
              </a:extLst>
            </p:cNvPr>
            <p:cNvSpPr/>
            <p:nvPr/>
          </p:nvSpPr>
          <p:spPr>
            <a:xfrm flipV="1">
              <a:off x="1441928" y="2962491"/>
              <a:ext cx="95402" cy="475475"/>
            </a:xfrm>
            <a:prstGeom prst="rect">
              <a:avLst/>
            </a:prstGeom>
            <a:solidFill>
              <a:srgbClr val="DEA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Rectangle 91">
              <a:extLst>
                <a:ext uri="{FF2B5EF4-FFF2-40B4-BE49-F238E27FC236}">
                  <a16:creationId xmlns:a16="http://schemas.microsoft.com/office/drawing/2014/main" id="{5484D790-0C6C-4B2F-87A3-71D19E8E2C53}"/>
                </a:ext>
              </a:extLst>
            </p:cNvPr>
            <p:cNvSpPr/>
            <p:nvPr/>
          </p:nvSpPr>
          <p:spPr>
            <a:xfrm>
              <a:off x="3579980" y="4236224"/>
              <a:ext cx="89213" cy="647017"/>
            </a:xfrm>
            <a:prstGeom prst="rect">
              <a:avLst/>
            </a:prstGeom>
            <a:solidFill>
              <a:srgbClr val="F7D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116">
              <a:extLst>
                <a:ext uri="{FF2B5EF4-FFF2-40B4-BE49-F238E27FC236}">
                  <a16:creationId xmlns:a16="http://schemas.microsoft.com/office/drawing/2014/main" id="{9514A08E-1E71-4A1A-B5AE-D580E235CAD7}"/>
                </a:ext>
              </a:extLst>
            </p:cNvPr>
            <p:cNvSpPr/>
            <p:nvPr/>
          </p:nvSpPr>
          <p:spPr>
            <a:xfrm flipV="1">
              <a:off x="5070022" y="2867042"/>
              <a:ext cx="85937" cy="620486"/>
            </a:xfrm>
            <a:prstGeom prst="rect">
              <a:avLst/>
            </a:prstGeom>
            <a:solidFill>
              <a:srgbClr val="64D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ectangle 96">
              <a:extLst>
                <a:ext uri="{FF2B5EF4-FFF2-40B4-BE49-F238E27FC236}">
                  <a16:creationId xmlns:a16="http://schemas.microsoft.com/office/drawing/2014/main" id="{10626BD6-C009-4346-BF85-F2403D10B1D3}"/>
                </a:ext>
              </a:extLst>
            </p:cNvPr>
            <p:cNvSpPr/>
            <p:nvPr/>
          </p:nvSpPr>
          <p:spPr>
            <a:xfrm>
              <a:off x="6488781" y="4257274"/>
              <a:ext cx="84496" cy="594637"/>
            </a:xfrm>
            <a:prstGeom prst="rect">
              <a:avLst/>
            </a:prstGeom>
            <a:solidFill>
              <a:srgbClr val="0BD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7" name="Imagen 46">
              <a:extLst>
                <a:ext uri="{FF2B5EF4-FFF2-40B4-BE49-F238E27FC236}">
                  <a16:creationId xmlns:a16="http://schemas.microsoft.com/office/drawing/2014/main" id="{46311F86-345B-4405-822D-B102331FD3B1}"/>
                </a:ext>
              </a:extLst>
            </p:cNvPr>
            <p:cNvPicPr>
              <a:picLocks noChangeAspect="1"/>
            </p:cNvPicPr>
            <p:nvPr/>
          </p:nvPicPr>
          <p:blipFill>
            <a:blip r:embed="rId4"/>
            <a:stretch>
              <a:fillRect/>
            </a:stretch>
          </p:blipFill>
          <p:spPr>
            <a:xfrm>
              <a:off x="1796350" y="1740388"/>
              <a:ext cx="388655" cy="489514"/>
            </a:xfrm>
            <a:prstGeom prst="rect">
              <a:avLst/>
            </a:prstGeom>
          </p:spPr>
        </p:pic>
        <p:pic>
          <p:nvPicPr>
            <p:cNvPr id="48" name="Imagen 47">
              <a:extLst>
                <a:ext uri="{FF2B5EF4-FFF2-40B4-BE49-F238E27FC236}">
                  <a16:creationId xmlns:a16="http://schemas.microsoft.com/office/drawing/2014/main" id="{91A14CA2-9CE7-40C5-987A-2FA571727EA9}"/>
                </a:ext>
              </a:extLst>
            </p:cNvPr>
            <p:cNvPicPr>
              <a:picLocks noChangeAspect="1"/>
            </p:cNvPicPr>
            <p:nvPr/>
          </p:nvPicPr>
          <p:blipFill>
            <a:blip r:embed="rId4"/>
            <a:stretch>
              <a:fillRect/>
            </a:stretch>
          </p:blipFill>
          <p:spPr>
            <a:xfrm>
              <a:off x="3957419" y="5132602"/>
              <a:ext cx="388655" cy="489514"/>
            </a:xfrm>
            <a:prstGeom prst="rect">
              <a:avLst/>
            </a:prstGeom>
          </p:spPr>
        </p:pic>
        <p:pic>
          <p:nvPicPr>
            <p:cNvPr id="51" name="Imagen 50">
              <a:extLst>
                <a:ext uri="{FF2B5EF4-FFF2-40B4-BE49-F238E27FC236}">
                  <a16:creationId xmlns:a16="http://schemas.microsoft.com/office/drawing/2014/main" id="{8AC1CA2A-B5A8-4B1A-A5F1-D0004EA80D51}"/>
                </a:ext>
              </a:extLst>
            </p:cNvPr>
            <p:cNvPicPr>
              <a:picLocks noChangeAspect="1"/>
            </p:cNvPicPr>
            <p:nvPr/>
          </p:nvPicPr>
          <p:blipFill>
            <a:blip r:embed="rId5"/>
            <a:stretch>
              <a:fillRect/>
            </a:stretch>
          </p:blipFill>
          <p:spPr>
            <a:xfrm>
              <a:off x="5370029" y="1763667"/>
              <a:ext cx="442886" cy="516214"/>
            </a:xfrm>
            <a:prstGeom prst="rect">
              <a:avLst/>
            </a:prstGeom>
          </p:spPr>
        </p:pic>
        <p:sp>
          <p:nvSpPr>
            <p:cNvPr id="58" name="Elipse 57">
              <a:extLst>
                <a:ext uri="{FF2B5EF4-FFF2-40B4-BE49-F238E27FC236}">
                  <a16:creationId xmlns:a16="http://schemas.microsoft.com/office/drawing/2014/main" id="{30BE04FD-1F8B-40D2-BA27-27AAA8BA6136}"/>
                </a:ext>
              </a:extLst>
            </p:cNvPr>
            <p:cNvSpPr/>
            <p:nvPr/>
          </p:nvSpPr>
          <p:spPr>
            <a:xfrm>
              <a:off x="8000277" y="3290532"/>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sp>
          <p:nvSpPr>
            <p:cNvPr id="60" name="CuadroTexto 59">
              <a:extLst>
                <a:ext uri="{FF2B5EF4-FFF2-40B4-BE49-F238E27FC236}">
                  <a16:creationId xmlns:a16="http://schemas.microsoft.com/office/drawing/2014/main" id="{B21C60FC-FAB3-4326-9BBB-BED4888A8405}"/>
                </a:ext>
              </a:extLst>
            </p:cNvPr>
            <p:cNvSpPr txBox="1"/>
            <p:nvPr/>
          </p:nvSpPr>
          <p:spPr>
            <a:xfrm>
              <a:off x="8260452" y="3932436"/>
              <a:ext cx="535724" cy="246221"/>
            </a:xfrm>
            <a:prstGeom prst="rect">
              <a:avLst/>
            </a:prstGeom>
            <a:noFill/>
          </p:spPr>
          <p:txBody>
            <a:bodyPr wrap="none" rtlCol="0">
              <a:spAutoFit/>
            </a:bodyPr>
            <a:lstStyle/>
            <a:p>
              <a:r>
                <a:rPr lang="es-ES" sz="1000" dirty="0">
                  <a:latin typeface="Arial Narrow" panose="020B0606020202030204" pitchFamily="34" charset="0"/>
                </a:rPr>
                <a:t>Archivo</a:t>
              </a:r>
            </a:p>
          </p:txBody>
        </p:sp>
        <p:pic>
          <p:nvPicPr>
            <p:cNvPr id="67" name="Imagen 66">
              <a:extLst>
                <a:ext uri="{FF2B5EF4-FFF2-40B4-BE49-F238E27FC236}">
                  <a16:creationId xmlns:a16="http://schemas.microsoft.com/office/drawing/2014/main" id="{40CFC71D-8C85-434A-8CAE-E05BF203C5BB}"/>
                </a:ext>
              </a:extLst>
            </p:cNvPr>
            <p:cNvPicPr>
              <a:picLocks noChangeAspect="1"/>
            </p:cNvPicPr>
            <p:nvPr/>
          </p:nvPicPr>
          <p:blipFill>
            <a:blip r:embed="rId5"/>
            <a:stretch>
              <a:fillRect/>
            </a:stretch>
          </p:blipFill>
          <p:spPr>
            <a:xfrm>
              <a:off x="6860387" y="5340120"/>
              <a:ext cx="442886" cy="516214"/>
            </a:xfrm>
            <a:prstGeom prst="rect">
              <a:avLst/>
            </a:prstGeom>
          </p:spPr>
        </p:pic>
        <p:pic>
          <p:nvPicPr>
            <p:cNvPr id="3" name="Imagen 2">
              <a:extLst>
                <a:ext uri="{FF2B5EF4-FFF2-40B4-BE49-F238E27FC236}">
                  <a16:creationId xmlns:a16="http://schemas.microsoft.com/office/drawing/2014/main" id="{A7A31FCE-7741-4057-8B85-F28DC10E4582}"/>
                </a:ext>
              </a:extLst>
            </p:cNvPr>
            <p:cNvPicPr>
              <a:picLocks noChangeAspect="1"/>
            </p:cNvPicPr>
            <p:nvPr/>
          </p:nvPicPr>
          <p:blipFill>
            <a:blip r:embed="rId6"/>
            <a:stretch>
              <a:fillRect/>
            </a:stretch>
          </p:blipFill>
          <p:spPr>
            <a:xfrm>
              <a:off x="8212315" y="3409523"/>
              <a:ext cx="640507" cy="604090"/>
            </a:xfrm>
            <a:prstGeom prst="rect">
              <a:avLst/>
            </a:prstGeom>
          </p:spPr>
        </p:pic>
      </p:grpSp>
    </p:spTree>
    <p:extLst>
      <p:ext uri="{BB962C8B-B14F-4D97-AF65-F5344CB8AC3E}">
        <p14:creationId xmlns:p14="http://schemas.microsoft.com/office/powerpoint/2010/main" val="2849096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249545A-A1F8-4C1F-8D0A-A2E4F74EBACF}"/>
              </a:ext>
            </a:extLst>
          </p:cNvPr>
          <p:cNvSpPr>
            <a:spLocks noGrp="1"/>
          </p:cNvSpPr>
          <p:nvPr>
            <p:ph type="title"/>
          </p:nvPr>
        </p:nvSpPr>
        <p:spPr/>
        <p:txBody>
          <a:bodyPr/>
          <a:lstStyle/>
          <a:p>
            <a:r>
              <a:rPr lang="es-ES" dirty="0"/>
              <a:t>4.2. Pantallas de alta de documento</a:t>
            </a:r>
          </a:p>
        </p:txBody>
      </p:sp>
      <p:sp>
        <p:nvSpPr>
          <p:cNvPr id="5" name="Marcador de número de diapositiva 4">
            <a:extLst>
              <a:ext uri="{FF2B5EF4-FFF2-40B4-BE49-F238E27FC236}">
                <a16:creationId xmlns:a16="http://schemas.microsoft.com/office/drawing/2014/main" id="{660666E9-1BE9-4987-BA88-AEAB5022A8B4}"/>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12</a:t>
            </a:fld>
            <a:endParaRPr lang="es-ES" dirty="0">
              <a:solidFill>
                <a:srgbClr val="323C47">
                  <a:tint val="75000"/>
                </a:srgbClr>
              </a:solidFill>
            </a:endParaRPr>
          </a:p>
        </p:txBody>
      </p:sp>
      <p:grpSp>
        <p:nvGrpSpPr>
          <p:cNvPr id="2" name="Grupo 1">
            <a:extLst>
              <a:ext uri="{FF2B5EF4-FFF2-40B4-BE49-F238E27FC236}">
                <a16:creationId xmlns:a16="http://schemas.microsoft.com/office/drawing/2014/main" id="{501E25B7-241E-3312-C1A0-31EEDAEE5B44}"/>
              </a:ext>
            </a:extLst>
          </p:cNvPr>
          <p:cNvGrpSpPr/>
          <p:nvPr/>
        </p:nvGrpSpPr>
        <p:grpSpPr>
          <a:xfrm>
            <a:off x="419885" y="661215"/>
            <a:ext cx="8328579" cy="5417990"/>
            <a:chOff x="295539" y="661215"/>
            <a:chExt cx="8328579" cy="5417990"/>
          </a:xfrm>
        </p:grpSpPr>
        <p:pic>
          <p:nvPicPr>
            <p:cNvPr id="22" name="Imagen 21">
              <a:extLst>
                <a:ext uri="{FF2B5EF4-FFF2-40B4-BE49-F238E27FC236}">
                  <a16:creationId xmlns:a16="http://schemas.microsoft.com/office/drawing/2014/main" id="{51F4756B-DCDB-4EE8-8DB7-C0F0A04534D6}"/>
                </a:ext>
              </a:extLst>
            </p:cNvPr>
            <p:cNvPicPr>
              <a:picLocks noChangeAspect="1"/>
            </p:cNvPicPr>
            <p:nvPr/>
          </p:nvPicPr>
          <p:blipFill>
            <a:blip r:embed="rId2"/>
            <a:stretch>
              <a:fillRect/>
            </a:stretch>
          </p:blipFill>
          <p:spPr>
            <a:xfrm>
              <a:off x="537120" y="1186709"/>
              <a:ext cx="2170658" cy="1427137"/>
            </a:xfrm>
            <a:prstGeom prst="rect">
              <a:avLst/>
            </a:prstGeom>
            <a:ln>
              <a:solidFill>
                <a:schemeClr val="bg2">
                  <a:lumMod val="50000"/>
                </a:schemeClr>
              </a:solidFill>
            </a:ln>
          </p:spPr>
        </p:pic>
        <p:pic>
          <p:nvPicPr>
            <p:cNvPr id="23" name="Imagen 22">
              <a:extLst>
                <a:ext uri="{FF2B5EF4-FFF2-40B4-BE49-F238E27FC236}">
                  <a16:creationId xmlns:a16="http://schemas.microsoft.com/office/drawing/2014/main" id="{0BA1A798-175F-4C02-91EE-6F767AA6B661}"/>
                </a:ext>
              </a:extLst>
            </p:cNvPr>
            <p:cNvPicPr>
              <a:picLocks noChangeAspect="1"/>
            </p:cNvPicPr>
            <p:nvPr/>
          </p:nvPicPr>
          <p:blipFill>
            <a:blip r:embed="rId3"/>
            <a:stretch>
              <a:fillRect/>
            </a:stretch>
          </p:blipFill>
          <p:spPr>
            <a:xfrm>
              <a:off x="3563888" y="1186709"/>
              <a:ext cx="2232248" cy="1427137"/>
            </a:xfrm>
            <a:prstGeom prst="rect">
              <a:avLst/>
            </a:prstGeom>
            <a:ln>
              <a:solidFill>
                <a:schemeClr val="bg2">
                  <a:lumMod val="50000"/>
                </a:schemeClr>
              </a:solidFill>
            </a:ln>
          </p:spPr>
        </p:pic>
        <p:pic>
          <p:nvPicPr>
            <p:cNvPr id="24" name="Imagen 23">
              <a:extLst>
                <a:ext uri="{FF2B5EF4-FFF2-40B4-BE49-F238E27FC236}">
                  <a16:creationId xmlns:a16="http://schemas.microsoft.com/office/drawing/2014/main" id="{3275F315-8B84-4E86-BC92-FE6576985F2E}"/>
                </a:ext>
              </a:extLst>
            </p:cNvPr>
            <p:cNvPicPr>
              <a:picLocks noChangeAspect="1"/>
            </p:cNvPicPr>
            <p:nvPr/>
          </p:nvPicPr>
          <p:blipFill>
            <a:blip r:embed="rId4"/>
            <a:stretch>
              <a:fillRect/>
            </a:stretch>
          </p:blipFill>
          <p:spPr>
            <a:xfrm>
              <a:off x="5940152" y="2780928"/>
              <a:ext cx="2683966" cy="1509204"/>
            </a:xfrm>
            <a:prstGeom prst="rect">
              <a:avLst/>
            </a:prstGeom>
            <a:ln>
              <a:solidFill>
                <a:schemeClr val="bg2">
                  <a:lumMod val="50000"/>
                </a:schemeClr>
              </a:solidFill>
            </a:ln>
          </p:spPr>
        </p:pic>
        <p:sp>
          <p:nvSpPr>
            <p:cNvPr id="25" name="CuadroTexto 24">
              <a:extLst>
                <a:ext uri="{FF2B5EF4-FFF2-40B4-BE49-F238E27FC236}">
                  <a16:creationId xmlns:a16="http://schemas.microsoft.com/office/drawing/2014/main" id="{56711002-FDAC-4976-BBB5-F100F6C39FB0}"/>
                </a:ext>
              </a:extLst>
            </p:cNvPr>
            <p:cNvSpPr txBox="1"/>
            <p:nvPr/>
          </p:nvSpPr>
          <p:spPr>
            <a:xfrm>
              <a:off x="769906" y="839802"/>
              <a:ext cx="1600503" cy="338554"/>
            </a:xfrm>
            <a:prstGeom prst="rect">
              <a:avLst/>
            </a:prstGeom>
            <a:noFill/>
          </p:spPr>
          <p:txBody>
            <a:bodyPr wrap="none" rtlCol="0">
              <a:spAutoFit/>
            </a:bodyPr>
            <a:lstStyle/>
            <a:p>
              <a:r>
                <a:rPr lang="es-ES" sz="1600" dirty="0"/>
                <a:t>Abrir / Crear caja</a:t>
              </a:r>
            </a:p>
          </p:txBody>
        </p:sp>
        <p:sp>
          <p:nvSpPr>
            <p:cNvPr id="26" name="CuadroTexto 25">
              <a:extLst>
                <a:ext uri="{FF2B5EF4-FFF2-40B4-BE49-F238E27FC236}">
                  <a16:creationId xmlns:a16="http://schemas.microsoft.com/office/drawing/2014/main" id="{396C0AD9-55A2-4164-BA0A-4038067B4B5A}"/>
                </a:ext>
              </a:extLst>
            </p:cNvPr>
            <p:cNvSpPr txBox="1"/>
            <p:nvPr/>
          </p:nvSpPr>
          <p:spPr>
            <a:xfrm>
              <a:off x="3608376" y="661215"/>
              <a:ext cx="2143279" cy="584775"/>
            </a:xfrm>
            <a:prstGeom prst="rect">
              <a:avLst/>
            </a:prstGeom>
            <a:noFill/>
          </p:spPr>
          <p:txBody>
            <a:bodyPr wrap="none" rtlCol="0">
              <a:spAutoFit/>
            </a:bodyPr>
            <a:lstStyle/>
            <a:p>
              <a:pPr algn="ctr"/>
              <a:r>
                <a:rPr lang="es-ES" sz="1600" dirty="0"/>
                <a:t>Incorporar documentos</a:t>
              </a:r>
            </a:p>
            <a:p>
              <a:pPr algn="ctr"/>
              <a:r>
                <a:rPr lang="es-ES" sz="1600" dirty="0"/>
                <a:t> en la caja</a:t>
              </a:r>
            </a:p>
          </p:txBody>
        </p:sp>
        <p:sp>
          <p:nvSpPr>
            <p:cNvPr id="27" name="CuadroTexto 26">
              <a:extLst>
                <a:ext uri="{FF2B5EF4-FFF2-40B4-BE49-F238E27FC236}">
                  <a16:creationId xmlns:a16="http://schemas.microsoft.com/office/drawing/2014/main" id="{92505B9B-569C-411D-9A27-1394BD403944}"/>
                </a:ext>
              </a:extLst>
            </p:cNvPr>
            <p:cNvSpPr txBox="1"/>
            <p:nvPr/>
          </p:nvSpPr>
          <p:spPr>
            <a:xfrm>
              <a:off x="6732240" y="2460856"/>
              <a:ext cx="1101327" cy="338554"/>
            </a:xfrm>
            <a:prstGeom prst="rect">
              <a:avLst/>
            </a:prstGeom>
            <a:noFill/>
          </p:spPr>
          <p:txBody>
            <a:bodyPr wrap="none" rtlCol="0">
              <a:spAutoFit/>
            </a:bodyPr>
            <a:lstStyle/>
            <a:p>
              <a:r>
                <a:rPr lang="es-ES" sz="1600" dirty="0"/>
                <a:t>Ubicar caja</a:t>
              </a:r>
            </a:p>
          </p:txBody>
        </p:sp>
        <p:pic>
          <p:nvPicPr>
            <p:cNvPr id="28" name="Imagen 27">
              <a:extLst>
                <a:ext uri="{FF2B5EF4-FFF2-40B4-BE49-F238E27FC236}">
                  <a16:creationId xmlns:a16="http://schemas.microsoft.com/office/drawing/2014/main" id="{56E8E6B6-9746-40BC-9A26-2E926CA5025D}"/>
                </a:ext>
              </a:extLst>
            </p:cNvPr>
            <p:cNvPicPr>
              <a:picLocks noChangeAspect="1"/>
            </p:cNvPicPr>
            <p:nvPr/>
          </p:nvPicPr>
          <p:blipFill>
            <a:blip r:embed="rId5"/>
            <a:stretch>
              <a:fillRect/>
            </a:stretch>
          </p:blipFill>
          <p:spPr>
            <a:xfrm>
              <a:off x="3577712" y="4797152"/>
              <a:ext cx="2358395" cy="1282053"/>
            </a:xfrm>
            <a:prstGeom prst="rect">
              <a:avLst/>
            </a:prstGeom>
            <a:ln>
              <a:solidFill>
                <a:schemeClr val="bg2">
                  <a:lumMod val="50000"/>
                </a:schemeClr>
              </a:solidFill>
            </a:ln>
          </p:spPr>
        </p:pic>
        <p:sp>
          <p:nvSpPr>
            <p:cNvPr id="29" name="CuadroTexto 28">
              <a:extLst>
                <a:ext uri="{FF2B5EF4-FFF2-40B4-BE49-F238E27FC236}">
                  <a16:creationId xmlns:a16="http://schemas.microsoft.com/office/drawing/2014/main" id="{FACB7BBD-E7BB-48DD-BADA-7EF33DDBCE0F}"/>
                </a:ext>
              </a:extLst>
            </p:cNvPr>
            <p:cNvSpPr txBox="1"/>
            <p:nvPr/>
          </p:nvSpPr>
          <p:spPr>
            <a:xfrm>
              <a:off x="827505" y="4440101"/>
              <a:ext cx="1300549" cy="338554"/>
            </a:xfrm>
            <a:prstGeom prst="rect">
              <a:avLst/>
            </a:prstGeom>
            <a:noFill/>
          </p:spPr>
          <p:txBody>
            <a:bodyPr wrap="none" rtlCol="0">
              <a:spAutoFit/>
            </a:bodyPr>
            <a:lstStyle/>
            <a:p>
              <a:r>
                <a:rPr lang="es-ES" sz="1600" dirty="0"/>
                <a:t>Validar orden</a:t>
              </a:r>
            </a:p>
          </p:txBody>
        </p:sp>
        <p:pic>
          <p:nvPicPr>
            <p:cNvPr id="30" name="Imagen 29">
              <a:extLst>
                <a:ext uri="{FF2B5EF4-FFF2-40B4-BE49-F238E27FC236}">
                  <a16:creationId xmlns:a16="http://schemas.microsoft.com/office/drawing/2014/main" id="{2A1100BE-B23C-4C0C-976B-58B96E97F9BF}"/>
                </a:ext>
              </a:extLst>
            </p:cNvPr>
            <p:cNvPicPr>
              <a:picLocks noChangeAspect="1"/>
            </p:cNvPicPr>
            <p:nvPr/>
          </p:nvPicPr>
          <p:blipFill>
            <a:blip r:embed="rId6"/>
            <a:stretch>
              <a:fillRect/>
            </a:stretch>
          </p:blipFill>
          <p:spPr>
            <a:xfrm>
              <a:off x="295539" y="4795904"/>
              <a:ext cx="2412239" cy="1261524"/>
            </a:xfrm>
            <a:prstGeom prst="rect">
              <a:avLst/>
            </a:prstGeom>
            <a:ln>
              <a:solidFill>
                <a:schemeClr val="bg2">
                  <a:lumMod val="50000"/>
                </a:schemeClr>
              </a:solidFill>
            </a:ln>
          </p:spPr>
        </p:pic>
        <p:sp>
          <p:nvSpPr>
            <p:cNvPr id="31" name="CuadroTexto 30">
              <a:extLst>
                <a:ext uri="{FF2B5EF4-FFF2-40B4-BE49-F238E27FC236}">
                  <a16:creationId xmlns:a16="http://schemas.microsoft.com/office/drawing/2014/main" id="{241371E8-79F8-4336-8989-DBAB7D6C385D}"/>
                </a:ext>
              </a:extLst>
            </p:cNvPr>
            <p:cNvSpPr txBox="1"/>
            <p:nvPr/>
          </p:nvSpPr>
          <p:spPr>
            <a:xfrm>
              <a:off x="4031999" y="4440101"/>
              <a:ext cx="1449820" cy="338554"/>
            </a:xfrm>
            <a:prstGeom prst="rect">
              <a:avLst/>
            </a:prstGeom>
            <a:noFill/>
          </p:spPr>
          <p:txBody>
            <a:bodyPr wrap="none" rtlCol="0">
              <a:spAutoFit/>
            </a:bodyPr>
            <a:lstStyle/>
            <a:p>
              <a:r>
                <a:rPr lang="es-ES" sz="1600" dirty="0"/>
                <a:t>Imprimir orden</a:t>
              </a:r>
            </a:p>
          </p:txBody>
        </p:sp>
        <p:cxnSp>
          <p:nvCxnSpPr>
            <p:cNvPr id="32" name="Conector recto de flecha 31">
              <a:extLst>
                <a:ext uri="{FF2B5EF4-FFF2-40B4-BE49-F238E27FC236}">
                  <a16:creationId xmlns:a16="http://schemas.microsoft.com/office/drawing/2014/main" id="{433F4FE7-8D88-4639-8017-BC05D532B404}"/>
                </a:ext>
              </a:extLst>
            </p:cNvPr>
            <p:cNvCxnSpPr>
              <a:cxnSpLocks/>
              <a:stCxn id="22" idx="3"/>
              <a:endCxn id="23" idx="1"/>
            </p:cNvCxnSpPr>
            <p:nvPr/>
          </p:nvCxnSpPr>
          <p:spPr>
            <a:xfrm>
              <a:off x="2707778" y="1900278"/>
              <a:ext cx="82800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E06B8F91-A898-47EC-871C-69B030D04187}"/>
                </a:ext>
              </a:extLst>
            </p:cNvPr>
            <p:cNvCxnSpPr>
              <a:cxnSpLocks/>
              <a:stCxn id="23" idx="3"/>
              <a:endCxn id="27" idx="0"/>
            </p:cNvCxnSpPr>
            <p:nvPr/>
          </p:nvCxnSpPr>
          <p:spPr>
            <a:xfrm>
              <a:off x="5796136" y="1900278"/>
              <a:ext cx="1486768" cy="56057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31094762-CC84-4B0F-A073-BFC99DE0E206}"/>
                </a:ext>
              </a:extLst>
            </p:cNvPr>
            <p:cNvCxnSpPr>
              <a:cxnSpLocks/>
              <a:stCxn id="24" idx="2"/>
              <a:endCxn id="28" idx="3"/>
            </p:cNvCxnSpPr>
            <p:nvPr/>
          </p:nvCxnSpPr>
          <p:spPr>
            <a:xfrm flipH="1">
              <a:off x="5936107" y="4290132"/>
              <a:ext cx="1346028" cy="114804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C18ED91F-8D6D-4E44-A355-B11DAC0B9A02}"/>
                </a:ext>
              </a:extLst>
            </p:cNvPr>
            <p:cNvCxnSpPr>
              <a:cxnSpLocks/>
              <a:stCxn id="28" idx="1"/>
              <a:endCxn id="30" idx="3"/>
            </p:cNvCxnSpPr>
            <p:nvPr/>
          </p:nvCxnSpPr>
          <p:spPr>
            <a:xfrm flipH="1" flipV="1">
              <a:off x="2707778" y="5426666"/>
              <a:ext cx="869934" cy="1151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pic>
          <p:nvPicPr>
            <p:cNvPr id="36" name="Imagen 35">
              <a:extLst>
                <a:ext uri="{FF2B5EF4-FFF2-40B4-BE49-F238E27FC236}">
                  <a16:creationId xmlns:a16="http://schemas.microsoft.com/office/drawing/2014/main" id="{059AB670-CBFC-483A-BCE0-1C8408A6DA7E}"/>
                </a:ext>
              </a:extLst>
            </p:cNvPr>
            <p:cNvPicPr>
              <a:picLocks noChangeAspect="1"/>
            </p:cNvPicPr>
            <p:nvPr/>
          </p:nvPicPr>
          <p:blipFill>
            <a:blip r:embed="rId7"/>
            <a:stretch>
              <a:fillRect/>
            </a:stretch>
          </p:blipFill>
          <p:spPr>
            <a:xfrm>
              <a:off x="2539685" y="2924114"/>
              <a:ext cx="1206120" cy="1137544"/>
            </a:xfrm>
            <a:prstGeom prst="rect">
              <a:avLst/>
            </a:prstGeom>
          </p:spPr>
        </p:pic>
        <p:cxnSp>
          <p:nvCxnSpPr>
            <p:cNvPr id="37" name="Conector recto de flecha 36">
              <a:extLst>
                <a:ext uri="{FF2B5EF4-FFF2-40B4-BE49-F238E27FC236}">
                  <a16:creationId xmlns:a16="http://schemas.microsoft.com/office/drawing/2014/main" id="{2A79990C-CA03-40C0-A457-7B84EDD7F756}"/>
                </a:ext>
              </a:extLst>
            </p:cNvPr>
            <p:cNvCxnSpPr>
              <a:cxnSpLocks/>
              <a:stCxn id="29" idx="0"/>
              <a:endCxn id="36" idx="1"/>
            </p:cNvCxnSpPr>
            <p:nvPr/>
          </p:nvCxnSpPr>
          <p:spPr>
            <a:xfrm flipV="1">
              <a:off x="1477780" y="3492886"/>
              <a:ext cx="1061905" cy="94721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3609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252B48C-5833-451A-89A0-942FE428D97F}"/>
              </a:ext>
            </a:extLst>
          </p:cNvPr>
          <p:cNvSpPr>
            <a:spLocks noGrp="1"/>
          </p:cNvSpPr>
          <p:nvPr>
            <p:ph type="title"/>
          </p:nvPr>
        </p:nvSpPr>
        <p:spPr/>
        <p:txBody>
          <a:bodyPr/>
          <a:lstStyle/>
          <a:p>
            <a:r>
              <a:rPr lang="es-ES" dirty="0"/>
              <a:t>4.3. Solicitud y préstamo de documentos</a:t>
            </a:r>
          </a:p>
        </p:txBody>
      </p:sp>
      <p:sp>
        <p:nvSpPr>
          <p:cNvPr id="5" name="Marcador de número de diapositiva 4">
            <a:extLst>
              <a:ext uri="{FF2B5EF4-FFF2-40B4-BE49-F238E27FC236}">
                <a16:creationId xmlns:a16="http://schemas.microsoft.com/office/drawing/2014/main" id="{401371BF-3E3F-415C-BCB7-10F4930ACD13}"/>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13</a:t>
            </a:fld>
            <a:endParaRPr lang="es-ES" dirty="0">
              <a:solidFill>
                <a:srgbClr val="323C47">
                  <a:tint val="75000"/>
                </a:srgbClr>
              </a:solidFill>
            </a:endParaRPr>
          </a:p>
        </p:txBody>
      </p:sp>
      <p:sp>
        <p:nvSpPr>
          <p:cNvPr id="47" name="Freeform: Shape 115">
            <a:extLst>
              <a:ext uri="{FF2B5EF4-FFF2-40B4-BE49-F238E27FC236}">
                <a16:creationId xmlns:a16="http://schemas.microsoft.com/office/drawing/2014/main" id="{12934656-A4F6-4F96-B1B9-0502A034D5AF}"/>
              </a:ext>
            </a:extLst>
          </p:cNvPr>
          <p:cNvSpPr/>
          <p:nvPr/>
        </p:nvSpPr>
        <p:spPr>
          <a:xfrm flipV="1">
            <a:off x="6471732" y="4157555"/>
            <a:ext cx="354490" cy="1440672"/>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Elipse 54">
            <a:extLst>
              <a:ext uri="{FF2B5EF4-FFF2-40B4-BE49-F238E27FC236}">
                <a16:creationId xmlns:a16="http://schemas.microsoft.com/office/drawing/2014/main" id="{83CE424F-C424-4615-AD18-C7F61958EA1C}"/>
              </a:ext>
            </a:extLst>
          </p:cNvPr>
          <p:cNvSpPr/>
          <p:nvPr/>
        </p:nvSpPr>
        <p:spPr>
          <a:xfrm>
            <a:off x="148182" y="3315112"/>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sp>
        <p:nvSpPr>
          <p:cNvPr id="57" name="CuadroTexto 56">
            <a:extLst>
              <a:ext uri="{FF2B5EF4-FFF2-40B4-BE49-F238E27FC236}">
                <a16:creationId xmlns:a16="http://schemas.microsoft.com/office/drawing/2014/main" id="{904CC559-BBBC-46A5-8D8D-D633299FDE6B}"/>
              </a:ext>
            </a:extLst>
          </p:cNvPr>
          <p:cNvSpPr txBox="1"/>
          <p:nvPr/>
        </p:nvSpPr>
        <p:spPr>
          <a:xfrm>
            <a:off x="421792" y="3990003"/>
            <a:ext cx="562975" cy="246221"/>
          </a:xfrm>
          <a:prstGeom prst="rect">
            <a:avLst/>
          </a:prstGeom>
          <a:noFill/>
        </p:spPr>
        <p:txBody>
          <a:bodyPr wrap="none" rtlCol="0">
            <a:spAutoFit/>
          </a:bodyPr>
          <a:lstStyle/>
          <a:p>
            <a:r>
              <a:rPr lang="es-ES" sz="1000" dirty="0">
                <a:latin typeface="Arial Narrow" panose="020B0606020202030204" pitchFamily="34" charset="0"/>
              </a:rPr>
              <a:t>HORUS</a:t>
            </a:r>
          </a:p>
        </p:txBody>
      </p:sp>
      <p:sp>
        <p:nvSpPr>
          <p:cNvPr id="65" name="Elipse 64">
            <a:extLst>
              <a:ext uri="{FF2B5EF4-FFF2-40B4-BE49-F238E27FC236}">
                <a16:creationId xmlns:a16="http://schemas.microsoft.com/office/drawing/2014/main" id="{773450BB-06D6-4EC9-A74C-C4B59E9C3FAD}"/>
              </a:ext>
            </a:extLst>
          </p:cNvPr>
          <p:cNvSpPr/>
          <p:nvPr/>
        </p:nvSpPr>
        <p:spPr>
          <a:xfrm>
            <a:off x="8000277" y="3290532"/>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sp>
        <p:nvSpPr>
          <p:cNvPr id="67" name="CuadroTexto 66">
            <a:extLst>
              <a:ext uri="{FF2B5EF4-FFF2-40B4-BE49-F238E27FC236}">
                <a16:creationId xmlns:a16="http://schemas.microsoft.com/office/drawing/2014/main" id="{BA537FCF-F2D5-45FF-9657-4B350886D12A}"/>
              </a:ext>
            </a:extLst>
          </p:cNvPr>
          <p:cNvSpPr txBox="1"/>
          <p:nvPr/>
        </p:nvSpPr>
        <p:spPr>
          <a:xfrm>
            <a:off x="8144209" y="3931949"/>
            <a:ext cx="808235" cy="246221"/>
          </a:xfrm>
          <a:prstGeom prst="rect">
            <a:avLst/>
          </a:prstGeom>
          <a:noFill/>
        </p:spPr>
        <p:txBody>
          <a:bodyPr wrap="none" rtlCol="0">
            <a:spAutoFit/>
          </a:bodyPr>
          <a:lstStyle/>
          <a:p>
            <a:r>
              <a:rPr lang="es-ES" sz="1000" dirty="0">
                <a:latin typeface="Arial Narrow" panose="020B0606020202030204" pitchFamily="34" charset="0"/>
              </a:rPr>
              <a:t>Sede Judicial</a:t>
            </a:r>
          </a:p>
        </p:txBody>
      </p:sp>
      <p:grpSp>
        <p:nvGrpSpPr>
          <p:cNvPr id="7" name="Grupo 6">
            <a:extLst>
              <a:ext uri="{FF2B5EF4-FFF2-40B4-BE49-F238E27FC236}">
                <a16:creationId xmlns:a16="http://schemas.microsoft.com/office/drawing/2014/main" id="{315AF3B0-A2CE-0007-D72D-AE03C281EE63}"/>
              </a:ext>
            </a:extLst>
          </p:cNvPr>
          <p:cNvGrpSpPr/>
          <p:nvPr/>
        </p:nvGrpSpPr>
        <p:grpSpPr>
          <a:xfrm>
            <a:off x="245038" y="1741307"/>
            <a:ext cx="8672826" cy="4106561"/>
            <a:chOff x="253064" y="1770711"/>
            <a:chExt cx="8672826" cy="4106561"/>
          </a:xfrm>
        </p:grpSpPr>
        <p:sp>
          <p:nvSpPr>
            <p:cNvPr id="48" name="TextBox 117">
              <a:extLst>
                <a:ext uri="{FF2B5EF4-FFF2-40B4-BE49-F238E27FC236}">
                  <a16:creationId xmlns:a16="http://schemas.microsoft.com/office/drawing/2014/main" id="{96082925-ABE1-4691-B0E6-5E3DF7A9A85F}"/>
                </a:ext>
              </a:extLst>
            </p:cNvPr>
            <p:cNvSpPr txBox="1"/>
            <p:nvPr/>
          </p:nvSpPr>
          <p:spPr>
            <a:xfrm>
              <a:off x="6598759" y="4362456"/>
              <a:ext cx="2327131" cy="369332"/>
            </a:xfrm>
            <a:prstGeom prst="rect">
              <a:avLst/>
            </a:prstGeom>
            <a:noFill/>
          </p:spPr>
          <p:txBody>
            <a:bodyPr wrap="square" rtlCol="0">
              <a:spAutoFit/>
            </a:bodyPr>
            <a:lstStyle/>
            <a:p>
              <a:r>
                <a:rPr lang="es-ES" dirty="0">
                  <a:latin typeface="Montserrat Light" panose="00000400000000000000" pitchFamily="2" charset="0"/>
                </a:rPr>
                <a:t>Entrega a la sede</a:t>
              </a:r>
            </a:p>
          </p:txBody>
        </p:sp>
        <p:sp>
          <p:nvSpPr>
            <p:cNvPr id="49" name="TextBox 118">
              <a:extLst>
                <a:ext uri="{FF2B5EF4-FFF2-40B4-BE49-F238E27FC236}">
                  <a16:creationId xmlns:a16="http://schemas.microsoft.com/office/drawing/2014/main" id="{29A89D7E-8D69-4141-89E6-DF32EA21B006}"/>
                </a:ext>
              </a:extLst>
            </p:cNvPr>
            <p:cNvSpPr txBox="1"/>
            <p:nvPr/>
          </p:nvSpPr>
          <p:spPr>
            <a:xfrm>
              <a:off x="6598759" y="4725426"/>
              <a:ext cx="2198086" cy="553998"/>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Se remite la documentación a la sede judicial.</a:t>
              </a:r>
              <a:r>
                <a:rPr lang="es-ES" sz="1000" dirty="0">
                  <a:solidFill>
                    <a:schemeClr val="bg1">
                      <a:lumMod val="50000"/>
                    </a:schemeClr>
                  </a:solidFill>
                  <a:latin typeface="Montserrat Light" panose="00000400000000000000" pitchFamily="2" charset="0"/>
                </a:rPr>
                <a:t>  </a:t>
              </a:r>
            </a:p>
            <a:p>
              <a:pPr marL="171450" indent="-171450">
                <a:buFont typeface="Wingdings" panose="05000000000000000000" pitchFamily="2" charset="2"/>
                <a:buChar char="ü"/>
              </a:pPr>
              <a:r>
                <a:rPr lang="es-ES" sz="1000" dirty="0">
                  <a:solidFill>
                    <a:srgbClr val="000000"/>
                  </a:solidFill>
                </a:rPr>
                <a:t>Se valida la petición</a:t>
              </a:r>
            </a:p>
          </p:txBody>
        </p:sp>
        <p:grpSp>
          <p:nvGrpSpPr>
            <p:cNvPr id="34" name="Group 89">
              <a:extLst>
                <a:ext uri="{FF2B5EF4-FFF2-40B4-BE49-F238E27FC236}">
                  <a16:creationId xmlns:a16="http://schemas.microsoft.com/office/drawing/2014/main" id="{4D06FA2C-32E4-4E18-93DC-7CE2F6A2A72B}"/>
                </a:ext>
              </a:extLst>
            </p:cNvPr>
            <p:cNvGrpSpPr/>
            <p:nvPr/>
          </p:nvGrpSpPr>
          <p:grpSpPr>
            <a:xfrm>
              <a:off x="1428346" y="2012971"/>
              <a:ext cx="2687875" cy="1494688"/>
              <a:chOff x="566057" y="1066800"/>
              <a:chExt cx="2623782" cy="1433399"/>
            </a:xfrm>
          </p:grpSpPr>
          <p:sp>
            <p:nvSpPr>
              <p:cNvPr id="35" name="Freeform: Shape 90">
                <a:extLst>
                  <a:ext uri="{FF2B5EF4-FFF2-40B4-BE49-F238E27FC236}">
                    <a16:creationId xmlns:a16="http://schemas.microsoft.com/office/drawing/2014/main" id="{52298E19-ACFE-42E2-86DA-50AC9588A9A8}"/>
                  </a:ext>
                </a:extLst>
              </p:cNvPr>
              <p:cNvSpPr/>
              <p:nvPr/>
            </p:nvSpPr>
            <p:spPr>
              <a:xfrm>
                <a:off x="566057" y="1066800"/>
                <a:ext cx="359229" cy="1433399"/>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TextBox 92">
                <a:extLst>
                  <a:ext uri="{FF2B5EF4-FFF2-40B4-BE49-F238E27FC236}">
                    <a16:creationId xmlns:a16="http://schemas.microsoft.com/office/drawing/2014/main" id="{9A3CE229-49C7-4CF9-AAE1-CE7BE289B947}"/>
                  </a:ext>
                </a:extLst>
              </p:cNvPr>
              <p:cNvSpPr txBox="1"/>
              <p:nvPr/>
            </p:nvSpPr>
            <p:spPr>
              <a:xfrm>
                <a:off x="635378" y="1148648"/>
                <a:ext cx="2554461" cy="354188"/>
              </a:xfrm>
              <a:prstGeom prst="rect">
                <a:avLst/>
              </a:prstGeom>
              <a:noFill/>
            </p:spPr>
            <p:txBody>
              <a:bodyPr wrap="square" rtlCol="0">
                <a:spAutoFit/>
              </a:bodyPr>
              <a:lstStyle/>
              <a:p>
                <a:r>
                  <a:rPr lang="es-ES" dirty="0">
                    <a:latin typeface="Montserrat Light" panose="00000400000000000000" pitchFamily="2" charset="0"/>
                  </a:rPr>
                  <a:t>Solicitar documento</a:t>
                </a:r>
              </a:p>
            </p:txBody>
          </p:sp>
          <p:sp>
            <p:nvSpPr>
              <p:cNvPr id="37" name="TextBox 93">
                <a:extLst>
                  <a:ext uri="{FF2B5EF4-FFF2-40B4-BE49-F238E27FC236}">
                    <a16:creationId xmlns:a16="http://schemas.microsoft.com/office/drawing/2014/main" id="{5291F2E4-96B1-4117-8457-1CB3788FA540}"/>
                  </a:ext>
                </a:extLst>
              </p:cNvPr>
              <p:cNvSpPr txBox="1"/>
              <p:nvPr/>
            </p:nvSpPr>
            <p:spPr>
              <a:xfrm>
                <a:off x="617066" y="1412176"/>
                <a:ext cx="2316915" cy="236125"/>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Generación de solicitudes en SARCH.</a:t>
                </a:r>
              </a:p>
            </p:txBody>
          </p:sp>
        </p:grpSp>
        <p:grpSp>
          <p:nvGrpSpPr>
            <p:cNvPr id="38" name="Group 94">
              <a:extLst>
                <a:ext uri="{FF2B5EF4-FFF2-40B4-BE49-F238E27FC236}">
                  <a16:creationId xmlns:a16="http://schemas.microsoft.com/office/drawing/2014/main" id="{D1DFB734-596C-43FE-9EF1-47D9492288CE}"/>
                </a:ext>
              </a:extLst>
            </p:cNvPr>
            <p:cNvGrpSpPr/>
            <p:nvPr/>
          </p:nvGrpSpPr>
          <p:grpSpPr>
            <a:xfrm>
              <a:off x="5059472" y="2122249"/>
              <a:ext cx="2740304" cy="1427365"/>
              <a:chOff x="566057" y="1066799"/>
              <a:chExt cx="2740304" cy="1670791"/>
            </a:xfrm>
          </p:grpSpPr>
          <p:sp>
            <p:nvSpPr>
              <p:cNvPr id="39" name="Freeform: Shape 95">
                <a:extLst>
                  <a:ext uri="{FF2B5EF4-FFF2-40B4-BE49-F238E27FC236}">
                    <a16:creationId xmlns:a16="http://schemas.microsoft.com/office/drawing/2014/main" id="{7A3447AB-7554-4167-B183-BA34E995AE42}"/>
                  </a:ext>
                </a:extLst>
              </p:cNvPr>
              <p:cNvSpPr/>
              <p:nvPr/>
            </p:nvSpPr>
            <p:spPr>
              <a:xfrm>
                <a:off x="566057" y="1066799"/>
                <a:ext cx="359229" cy="1670791"/>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TextBox 97">
                <a:extLst>
                  <a:ext uri="{FF2B5EF4-FFF2-40B4-BE49-F238E27FC236}">
                    <a16:creationId xmlns:a16="http://schemas.microsoft.com/office/drawing/2014/main" id="{82280355-3F70-4EC0-92B5-362C300482BE}"/>
                  </a:ext>
                </a:extLst>
              </p:cNvPr>
              <p:cNvSpPr txBox="1"/>
              <p:nvPr/>
            </p:nvSpPr>
            <p:spPr>
              <a:xfrm>
                <a:off x="650553" y="1161256"/>
                <a:ext cx="2469003" cy="432319"/>
              </a:xfrm>
              <a:prstGeom prst="rect">
                <a:avLst/>
              </a:prstGeom>
              <a:noFill/>
            </p:spPr>
            <p:txBody>
              <a:bodyPr wrap="square" rtlCol="0">
                <a:spAutoFit/>
              </a:bodyPr>
              <a:lstStyle/>
              <a:p>
                <a:r>
                  <a:rPr lang="es-ES" dirty="0">
                    <a:latin typeface="Montserrat Light" panose="00000400000000000000" pitchFamily="2" charset="0"/>
                  </a:rPr>
                  <a:t>Imprimir / validar orden</a:t>
                </a:r>
              </a:p>
            </p:txBody>
          </p:sp>
          <p:sp>
            <p:nvSpPr>
              <p:cNvPr id="41" name="TextBox 98">
                <a:extLst>
                  <a:ext uri="{FF2B5EF4-FFF2-40B4-BE49-F238E27FC236}">
                    <a16:creationId xmlns:a16="http://schemas.microsoft.com/office/drawing/2014/main" id="{8603F51B-CB76-4368-B8A2-7EE175A1B602}"/>
                  </a:ext>
                </a:extLst>
              </p:cNvPr>
              <p:cNvSpPr txBox="1"/>
              <p:nvPr/>
            </p:nvSpPr>
            <p:spPr>
              <a:xfrm>
                <a:off x="674535" y="1892848"/>
                <a:ext cx="2631826" cy="468346"/>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Se imprime la orden de salida.</a:t>
                </a:r>
              </a:p>
              <a:p>
                <a:pPr marL="171450" indent="-171450">
                  <a:buFont typeface="Wingdings" panose="05000000000000000000" pitchFamily="2" charset="2"/>
                  <a:buChar char="ü"/>
                </a:pPr>
                <a:r>
                  <a:rPr lang="es-ES" sz="1000" dirty="0">
                    <a:solidFill>
                      <a:srgbClr val="000000"/>
                    </a:solidFill>
                  </a:rPr>
                  <a:t>Se valida la orden de salida.</a:t>
                </a:r>
                <a:r>
                  <a:rPr lang="es-ES" sz="1000" dirty="0">
                    <a:solidFill>
                      <a:schemeClr val="bg1">
                        <a:lumMod val="50000"/>
                      </a:schemeClr>
                    </a:solidFill>
                    <a:latin typeface="Montserrat Light" panose="00000400000000000000" pitchFamily="2" charset="0"/>
                  </a:rPr>
                  <a:t>  </a:t>
                </a:r>
              </a:p>
            </p:txBody>
          </p:sp>
        </p:grpSp>
        <p:grpSp>
          <p:nvGrpSpPr>
            <p:cNvPr id="42" name="Group 134">
              <a:extLst>
                <a:ext uri="{FF2B5EF4-FFF2-40B4-BE49-F238E27FC236}">
                  <a16:creationId xmlns:a16="http://schemas.microsoft.com/office/drawing/2014/main" id="{BDAEF0C5-CF39-4DAC-A89E-8F156440770A}"/>
                </a:ext>
              </a:extLst>
            </p:cNvPr>
            <p:cNvGrpSpPr/>
            <p:nvPr/>
          </p:nvGrpSpPr>
          <p:grpSpPr>
            <a:xfrm>
              <a:off x="3563888" y="4206266"/>
              <a:ext cx="2243448" cy="1183943"/>
              <a:chOff x="1837475" y="4432903"/>
              <a:chExt cx="2047901" cy="1545022"/>
            </a:xfrm>
          </p:grpSpPr>
          <p:sp>
            <p:nvSpPr>
              <p:cNvPr id="43" name="Freeform: Shape 110">
                <a:extLst>
                  <a:ext uri="{FF2B5EF4-FFF2-40B4-BE49-F238E27FC236}">
                    <a16:creationId xmlns:a16="http://schemas.microsoft.com/office/drawing/2014/main" id="{F0E91FBE-D532-4FAD-83F3-CB7998A55404}"/>
                  </a:ext>
                </a:extLst>
              </p:cNvPr>
              <p:cNvSpPr/>
              <p:nvPr/>
            </p:nvSpPr>
            <p:spPr>
              <a:xfrm flipV="1">
                <a:off x="1837475" y="4432903"/>
                <a:ext cx="359229" cy="1545022"/>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TextBox 112">
                <a:extLst>
                  <a:ext uri="{FF2B5EF4-FFF2-40B4-BE49-F238E27FC236}">
                    <a16:creationId xmlns:a16="http://schemas.microsoft.com/office/drawing/2014/main" id="{836A967F-FEC8-4A06-8AD8-765BB9F729A7}"/>
                  </a:ext>
                </a:extLst>
              </p:cNvPr>
              <p:cNvSpPr txBox="1"/>
              <p:nvPr/>
            </p:nvSpPr>
            <p:spPr>
              <a:xfrm>
                <a:off x="1892882" y="4911738"/>
                <a:ext cx="1563795" cy="481971"/>
              </a:xfrm>
              <a:prstGeom prst="rect">
                <a:avLst/>
              </a:prstGeom>
              <a:noFill/>
            </p:spPr>
            <p:txBody>
              <a:bodyPr wrap="square" rtlCol="0">
                <a:spAutoFit/>
              </a:bodyPr>
              <a:lstStyle/>
              <a:p>
                <a:r>
                  <a:rPr lang="es-ES" dirty="0">
                    <a:latin typeface="Montserrat Light" panose="00000400000000000000" pitchFamily="2" charset="0"/>
                  </a:rPr>
                  <a:t>Crear orden</a:t>
                </a:r>
              </a:p>
            </p:txBody>
          </p:sp>
          <p:sp>
            <p:nvSpPr>
              <p:cNvPr id="45" name="TextBox 113">
                <a:extLst>
                  <a:ext uri="{FF2B5EF4-FFF2-40B4-BE49-F238E27FC236}">
                    <a16:creationId xmlns:a16="http://schemas.microsoft.com/office/drawing/2014/main" id="{83EF3495-0F65-4620-8B9C-6642E5A22346}"/>
                  </a:ext>
                </a:extLst>
              </p:cNvPr>
              <p:cNvSpPr txBox="1"/>
              <p:nvPr/>
            </p:nvSpPr>
            <p:spPr>
              <a:xfrm>
                <a:off x="1910649" y="5408704"/>
                <a:ext cx="1974727" cy="321313"/>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Se generan las órdenes de salida.</a:t>
                </a:r>
              </a:p>
            </p:txBody>
          </p:sp>
        </p:grpSp>
        <p:sp>
          <p:nvSpPr>
            <p:cNvPr id="50" name="Arrow: Pentagon 36">
              <a:extLst>
                <a:ext uri="{FF2B5EF4-FFF2-40B4-BE49-F238E27FC236}">
                  <a16:creationId xmlns:a16="http://schemas.microsoft.com/office/drawing/2014/main" id="{4B5DAC83-E312-46A5-BC1B-9ECC5AC9CC1F}"/>
                </a:ext>
              </a:extLst>
            </p:cNvPr>
            <p:cNvSpPr/>
            <p:nvPr/>
          </p:nvSpPr>
          <p:spPr>
            <a:xfrm>
              <a:off x="5091404" y="3603690"/>
              <a:ext cx="2838563" cy="509723"/>
            </a:xfrm>
            <a:prstGeom prst="homePlate">
              <a:avLst/>
            </a:prstGeom>
            <a:gradFill>
              <a:gsLst>
                <a:gs pos="0">
                  <a:srgbClr val="008669"/>
                </a:gs>
                <a:gs pos="100000">
                  <a:srgbClr val="10FFCB"/>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Arrow: Pentagon 35">
              <a:extLst>
                <a:ext uri="{FF2B5EF4-FFF2-40B4-BE49-F238E27FC236}">
                  <a16:creationId xmlns:a16="http://schemas.microsoft.com/office/drawing/2014/main" id="{7364633E-5EA8-4FBA-BBC9-66AF8EF936FD}"/>
                </a:ext>
              </a:extLst>
            </p:cNvPr>
            <p:cNvSpPr/>
            <p:nvPr/>
          </p:nvSpPr>
          <p:spPr>
            <a:xfrm>
              <a:off x="3806514" y="3608592"/>
              <a:ext cx="2746079" cy="516921"/>
            </a:xfrm>
            <a:prstGeom prst="homePlate">
              <a:avLst/>
            </a:prstGeom>
            <a:gradFill>
              <a:gsLst>
                <a:gs pos="0">
                  <a:srgbClr val="03C0CF"/>
                </a:gs>
                <a:gs pos="100000">
                  <a:srgbClr val="B5F8FE"/>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Arrow: Pentagon 34">
              <a:extLst>
                <a:ext uri="{FF2B5EF4-FFF2-40B4-BE49-F238E27FC236}">
                  <a16:creationId xmlns:a16="http://schemas.microsoft.com/office/drawing/2014/main" id="{18D0D5E0-88BD-40B8-9599-18BB8557E115}"/>
                </a:ext>
              </a:extLst>
            </p:cNvPr>
            <p:cNvSpPr/>
            <p:nvPr/>
          </p:nvSpPr>
          <p:spPr>
            <a:xfrm>
              <a:off x="2601880" y="3603287"/>
              <a:ext cx="2598024" cy="516921"/>
            </a:xfrm>
            <a:prstGeom prst="homePlate">
              <a:avLst/>
            </a:prstGeom>
            <a:gradFill>
              <a:gsLst>
                <a:gs pos="0">
                  <a:srgbClr val="CC9306"/>
                </a:gs>
                <a:gs pos="100000">
                  <a:srgbClr val="FBD87F"/>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Arrow: Pentagon 33">
              <a:extLst>
                <a:ext uri="{FF2B5EF4-FFF2-40B4-BE49-F238E27FC236}">
                  <a16:creationId xmlns:a16="http://schemas.microsoft.com/office/drawing/2014/main" id="{78FF059D-A870-451A-B2E6-805A3C17F9C8}"/>
                </a:ext>
              </a:extLst>
            </p:cNvPr>
            <p:cNvSpPr/>
            <p:nvPr/>
          </p:nvSpPr>
          <p:spPr>
            <a:xfrm>
              <a:off x="1398096" y="3594897"/>
              <a:ext cx="2293977" cy="531159"/>
            </a:xfrm>
            <a:prstGeom prst="homePlate">
              <a:avLst/>
            </a:prstGeom>
            <a:gradFill>
              <a:gsLst>
                <a:gs pos="0">
                  <a:srgbClr val="B2450E"/>
                </a:gs>
                <a:gs pos="100000">
                  <a:srgbClr val="FCE4D8"/>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Rectangle 111">
              <a:extLst>
                <a:ext uri="{FF2B5EF4-FFF2-40B4-BE49-F238E27FC236}">
                  <a16:creationId xmlns:a16="http://schemas.microsoft.com/office/drawing/2014/main" id="{B1F90068-B7F2-40E6-9B52-3F6108773237}"/>
                </a:ext>
              </a:extLst>
            </p:cNvPr>
            <p:cNvSpPr/>
            <p:nvPr/>
          </p:nvSpPr>
          <p:spPr>
            <a:xfrm flipV="1">
              <a:off x="1441928" y="2975341"/>
              <a:ext cx="95402" cy="475475"/>
            </a:xfrm>
            <a:prstGeom prst="rect">
              <a:avLst/>
            </a:prstGeom>
            <a:solidFill>
              <a:srgbClr val="DEA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Rectangle 91">
              <a:extLst>
                <a:ext uri="{FF2B5EF4-FFF2-40B4-BE49-F238E27FC236}">
                  <a16:creationId xmlns:a16="http://schemas.microsoft.com/office/drawing/2014/main" id="{0D61E4C6-B243-4146-B024-F87A22123E7F}"/>
                </a:ext>
              </a:extLst>
            </p:cNvPr>
            <p:cNvSpPr/>
            <p:nvPr/>
          </p:nvSpPr>
          <p:spPr>
            <a:xfrm>
              <a:off x="3579980" y="4249074"/>
              <a:ext cx="89213" cy="647017"/>
            </a:xfrm>
            <a:prstGeom prst="rect">
              <a:avLst/>
            </a:prstGeom>
            <a:solidFill>
              <a:srgbClr val="F7D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Rectangle 116">
              <a:extLst>
                <a:ext uri="{FF2B5EF4-FFF2-40B4-BE49-F238E27FC236}">
                  <a16:creationId xmlns:a16="http://schemas.microsoft.com/office/drawing/2014/main" id="{7EA397E8-EF9D-4684-AE02-3698301C2860}"/>
                </a:ext>
              </a:extLst>
            </p:cNvPr>
            <p:cNvSpPr/>
            <p:nvPr/>
          </p:nvSpPr>
          <p:spPr>
            <a:xfrm flipV="1">
              <a:off x="5070022" y="2879892"/>
              <a:ext cx="85937" cy="620486"/>
            </a:xfrm>
            <a:prstGeom prst="rect">
              <a:avLst/>
            </a:prstGeom>
            <a:solidFill>
              <a:srgbClr val="64D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Rectangle 96">
              <a:extLst>
                <a:ext uri="{FF2B5EF4-FFF2-40B4-BE49-F238E27FC236}">
                  <a16:creationId xmlns:a16="http://schemas.microsoft.com/office/drawing/2014/main" id="{55CBFBF4-9896-45D9-A8BC-ED262F3FA0AC}"/>
                </a:ext>
              </a:extLst>
            </p:cNvPr>
            <p:cNvSpPr/>
            <p:nvPr/>
          </p:nvSpPr>
          <p:spPr>
            <a:xfrm>
              <a:off x="6488781" y="4270124"/>
              <a:ext cx="84496" cy="594637"/>
            </a:xfrm>
            <a:prstGeom prst="rect">
              <a:avLst/>
            </a:prstGeom>
            <a:solidFill>
              <a:srgbClr val="0BD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3" name="Imagen 62">
              <a:extLst>
                <a:ext uri="{FF2B5EF4-FFF2-40B4-BE49-F238E27FC236}">
                  <a16:creationId xmlns:a16="http://schemas.microsoft.com/office/drawing/2014/main" id="{5D3214A4-8AD7-4B09-BDC7-FCB652487BB4}"/>
                </a:ext>
              </a:extLst>
            </p:cNvPr>
            <p:cNvPicPr>
              <a:picLocks noChangeAspect="1"/>
            </p:cNvPicPr>
            <p:nvPr/>
          </p:nvPicPr>
          <p:blipFill>
            <a:blip r:embed="rId2"/>
            <a:stretch>
              <a:fillRect/>
            </a:stretch>
          </p:blipFill>
          <p:spPr>
            <a:xfrm>
              <a:off x="3957419" y="5145452"/>
              <a:ext cx="388655" cy="489514"/>
            </a:xfrm>
            <a:prstGeom prst="rect">
              <a:avLst/>
            </a:prstGeom>
          </p:spPr>
        </p:pic>
        <p:pic>
          <p:nvPicPr>
            <p:cNvPr id="64" name="Imagen 63">
              <a:extLst>
                <a:ext uri="{FF2B5EF4-FFF2-40B4-BE49-F238E27FC236}">
                  <a16:creationId xmlns:a16="http://schemas.microsoft.com/office/drawing/2014/main" id="{8380A80C-1244-47EE-931E-3C1D4DD50C2F}"/>
                </a:ext>
              </a:extLst>
            </p:cNvPr>
            <p:cNvPicPr>
              <a:picLocks noChangeAspect="1"/>
            </p:cNvPicPr>
            <p:nvPr/>
          </p:nvPicPr>
          <p:blipFill>
            <a:blip r:embed="rId3"/>
            <a:stretch>
              <a:fillRect/>
            </a:stretch>
          </p:blipFill>
          <p:spPr>
            <a:xfrm>
              <a:off x="5406077" y="1770711"/>
              <a:ext cx="442886" cy="516214"/>
            </a:xfrm>
            <a:prstGeom prst="rect">
              <a:avLst/>
            </a:prstGeom>
          </p:spPr>
        </p:pic>
        <p:pic>
          <p:nvPicPr>
            <p:cNvPr id="66" name="Gráfico 65" descr="Cancha">
              <a:extLst>
                <a:ext uri="{FF2B5EF4-FFF2-40B4-BE49-F238E27FC236}">
                  <a16:creationId xmlns:a16="http://schemas.microsoft.com/office/drawing/2014/main" id="{BD76CF9F-99C3-4577-8232-0DAA15B125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21727" y="3405525"/>
              <a:ext cx="637220" cy="637220"/>
            </a:xfrm>
            <a:prstGeom prst="rect">
              <a:avLst/>
            </a:prstGeom>
          </p:spPr>
        </p:pic>
        <p:pic>
          <p:nvPicPr>
            <p:cNvPr id="68" name="Imagen 67">
              <a:extLst>
                <a:ext uri="{FF2B5EF4-FFF2-40B4-BE49-F238E27FC236}">
                  <a16:creationId xmlns:a16="http://schemas.microsoft.com/office/drawing/2014/main" id="{40823144-72DA-4037-918C-E400487886F2}"/>
                </a:ext>
              </a:extLst>
            </p:cNvPr>
            <p:cNvPicPr>
              <a:picLocks noChangeAspect="1"/>
            </p:cNvPicPr>
            <p:nvPr/>
          </p:nvPicPr>
          <p:blipFill>
            <a:blip r:embed="rId3"/>
            <a:stretch>
              <a:fillRect/>
            </a:stretch>
          </p:blipFill>
          <p:spPr>
            <a:xfrm>
              <a:off x="6860387" y="5352970"/>
              <a:ext cx="442886" cy="516214"/>
            </a:xfrm>
            <a:prstGeom prst="rect">
              <a:avLst/>
            </a:prstGeom>
          </p:spPr>
        </p:pic>
        <p:pic>
          <p:nvPicPr>
            <p:cNvPr id="2" name="Imagen 1">
              <a:extLst>
                <a:ext uri="{FF2B5EF4-FFF2-40B4-BE49-F238E27FC236}">
                  <a16:creationId xmlns:a16="http://schemas.microsoft.com/office/drawing/2014/main" id="{A03098AD-B050-4EAB-8776-528FCEC5572D}"/>
                </a:ext>
              </a:extLst>
            </p:cNvPr>
            <p:cNvPicPr>
              <a:picLocks noChangeAspect="1"/>
            </p:cNvPicPr>
            <p:nvPr/>
          </p:nvPicPr>
          <p:blipFill>
            <a:blip r:embed="rId6"/>
            <a:stretch>
              <a:fillRect/>
            </a:stretch>
          </p:blipFill>
          <p:spPr>
            <a:xfrm>
              <a:off x="253064" y="3549614"/>
              <a:ext cx="860811" cy="464385"/>
            </a:xfrm>
            <a:prstGeom prst="rect">
              <a:avLst/>
            </a:prstGeom>
          </p:spPr>
        </p:pic>
        <p:pic>
          <p:nvPicPr>
            <p:cNvPr id="3" name="Imagen 2">
              <a:extLst>
                <a:ext uri="{FF2B5EF4-FFF2-40B4-BE49-F238E27FC236}">
                  <a16:creationId xmlns:a16="http://schemas.microsoft.com/office/drawing/2014/main" id="{EC0B24F6-9CF1-6842-6609-A9B071389489}"/>
                </a:ext>
              </a:extLst>
            </p:cNvPr>
            <p:cNvPicPr>
              <a:picLocks noChangeAspect="1"/>
            </p:cNvPicPr>
            <p:nvPr/>
          </p:nvPicPr>
          <p:blipFill>
            <a:blip r:embed="rId2"/>
            <a:stretch>
              <a:fillRect/>
            </a:stretch>
          </p:blipFill>
          <p:spPr>
            <a:xfrm>
              <a:off x="7205050" y="5387758"/>
              <a:ext cx="388655" cy="489514"/>
            </a:xfrm>
            <a:prstGeom prst="rect">
              <a:avLst/>
            </a:prstGeom>
          </p:spPr>
        </p:pic>
      </p:grpSp>
    </p:spTree>
    <p:extLst>
      <p:ext uri="{BB962C8B-B14F-4D97-AF65-F5344CB8AC3E}">
        <p14:creationId xmlns:p14="http://schemas.microsoft.com/office/powerpoint/2010/main" val="613537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252B48C-5833-451A-89A0-942FE428D97F}"/>
              </a:ext>
            </a:extLst>
          </p:cNvPr>
          <p:cNvSpPr>
            <a:spLocks noGrp="1"/>
          </p:cNvSpPr>
          <p:nvPr>
            <p:ph type="title"/>
          </p:nvPr>
        </p:nvSpPr>
        <p:spPr/>
        <p:txBody>
          <a:bodyPr/>
          <a:lstStyle/>
          <a:p>
            <a:r>
              <a:rPr lang="es-ES" dirty="0"/>
              <a:t>4.4. Devolución de documentos</a:t>
            </a:r>
          </a:p>
        </p:txBody>
      </p:sp>
      <p:sp>
        <p:nvSpPr>
          <p:cNvPr id="5" name="Marcador de número de diapositiva 4">
            <a:extLst>
              <a:ext uri="{FF2B5EF4-FFF2-40B4-BE49-F238E27FC236}">
                <a16:creationId xmlns:a16="http://schemas.microsoft.com/office/drawing/2014/main" id="{401371BF-3E3F-415C-BCB7-10F4930ACD13}"/>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14</a:t>
            </a:fld>
            <a:endParaRPr lang="es-ES" dirty="0">
              <a:solidFill>
                <a:srgbClr val="323C47">
                  <a:tint val="75000"/>
                </a:srgbClr>
              </a:solidFill>
            </a:endParaRPr>
          </a:p>
        </p:txBody>
      </p:sp>
      <p:sp>
        <p:nvSpPr>
          <p:cNvPr id="63" name="Elipse 62">
            <a:extLst>
              <a:ext uri="{FF2B5EF4-FFF2-40B4-BE49-F238E27FC236}">
                <a16:creationId xmlns:a16="http://schemas.microsoft.com/office/drawing/2014/main" id="{4B061C15-28C6-4FFC-BAB0-179215425CCD}"/>
              </a:ext>
            </a:extLst>
          </p:cNvPr>
          <p:cNvSpPr/>
          <p:nvPr/>
        </p:nvSpPr>
        <p:spPr>
          <a:xfrm>
            <a:off x="8000277" y="3290532"/>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grpSp>
        <p:nvGrpSpPr>
          <p:cNvPr id="2" name="Grupo 1">
            <a:extLst>
              <a:ext uri="{FF2B5EF4-FFF2-40B4-BE49-F238E27FC236}">
                <a16:creationId xmlns:a16="http://schemas.microsoft.com/office/drawing/2014/main" id="{3574E590-9C01-8ACE-61ED-4BA56DB491D8}"/>
              </a:ext>
            </a:extLst>
          </p:cNvPr>
          <p:cNvGrpSpPr/>
          <p:nvPr/>
        </p:nvGrpSpPr>
        <p:grpSpPr>
          <a:xfrm>
            <a:off x="148182" y="1729247"/>
            <a:ext cx="8777708" cy="4081822"/>
            <a:chOff x="148182" y="1774512"/>
            <a:chExt cx="8777708" cy="4081822"/>
          </a:xfrm>
        </p:grpSpPr>
        <p:grpSp>
          <p:nvGrpSpPr>
            <p:cNvPr id="34" name="Group 89">
              <a:extLst>
                <a:ext uri="{FF2B5EF4-FFF2-40B4-BE49-F238E27FC236}">
                  <a16:creationId xmlns:a16="http://schemas.microsoft.com/office/drawing/2014/main" id="{3DA2F598-F80C-4C94-93FB-0C9FD6241F60}"/>
                </a:ext>
              </a:extLst>
            </p:cNvPr>
            <p:cNvGrpSpPr/>
            <p:nvPr/>
          </p:nvGrpSpPr>
          <p:grpSpPr>
            <a:xfrm>
              <a:off x="1428346" y="2000121"/>
              <a:ext cx="2529073" cy="1494688"/>
              <a:chOff x="566057" y="1066800"/>
              <a:chExt cx="2468767" cy="1433399"/>
            </a:xfrm>
          </p:grpSpPr>
          <p:sp>
            <p:nvSpPr>
              <p:cNvPr id="35" name="Freeform: Shape 90">
                <a:extLst>
                  <a:ext uri="{FF2B5EF4-FFF2-40B4-BE49-F238E27FC236}">
                    <a16:creationId xmlns:a16="http://schemas.microsoft.com/office/drawing/2014/main" id="{2360EE48-D7D9-472E-B9FA-C7B641A71CA1}"/>
                  </a:ext>
                </a:extLst>
              </p:cNvPr>
              <p:cNvSpPr/>
              <p:nvPr/>
            </p:nvSpPr>
            <p:spPr>
              <a:xfrm>
                <a:off x="566057" y="1066800"/>
                <a:ext cx="359229" cy="1433399"/>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TextBox 92">
                <a:extLst>
                  <a:ext uri="{FF2B5EF4-FFF2-40B4-BE49-F238E27FC236}">
                    <a16:creationId xmlns:a16="http://schemas.microsoft.com/office/drawing/2014/main" id="{6E3D6BBA-E3EF-4973-84FB-B44F48CC49F3}"/>
                  </a:ext>
                </a:extLst>
              </p:cNvPr>
              <p:cNvSpPr txBox="1"/>
              <p:nvPr/>
            </p:nvSpPr>
            <p:spPr>
              <a:xfrm>
                <a:off x="635379" y="1148648"/>
                <a:ext cx="2399445" cy="354188"/>
              </a:xfrm>
              <a:prstGeom prst="rect">
                <a:avLst/>
              </a:prstGeom>
              <a:noFill/>
            </p:spPr>
            <p:txBody>
              <a:bodyPr wrap="square" rtlCol="0">
                <a:spAutoFit/>
              </a:bodyPr>
              <a:lstStyle/>
              <a:p>
                <a:r>
                  <a:rPr lang="es-ES" dirty="0">
                    <a:latin typeface="Montserrat Light" panose="00000400000000000000" pitchFamily="2" charset="0"/>
                  </a:rPr>
                  <a:t>Solicitar devolución</a:t>
                </a:r>
              </a:p>
            </p:txBody>
          </p:sp>
          <p:sp>
            <p:nvSpPr>
              <p:cNvPr id="37" name="TextBox 93">
                <a:extLst>
                  <a:ext uri="{FF2B5EF4-FFF2-40B4-BE49-F238E27FC236}">
                    <a16:creationId xmlns:a16="http://schemas.microsoft.com/office/drawing/2014/main" id="{7278A5BC-BAFB-4DC7-9948-3A830E20DF51}"/>
                  </a:ext>
                </a:extLst>
              </p:cNvPr>
              <p:cNvSpPr txBox="1"/>
              <p:nvPr/>
            </p:nvSpPr>
            <p:spPr>
              <a:xfrm>
                <a:off x="617066" y="1412176"/>
                <a:ext cx="2316915" cy="236125"/>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Generación de solicitudes en SARCH.</a:t>
                </a:r>
              </a:p>
            </p:txBody>
          </p:sp>
        </p:grpSp>
        <p:grpSp>
          <p:nvGrpSpPr>
            <p:cNvPr id="38" name="Group 94">
              <a:extLst>
                <a:ext uri="{FF2B5EF4-FFF2-40B4-BE49-F238E27FC236}">
                  <a16:creationId xmlns:a16="http://schemas.microsoft.com/office/drawing/2014/main" id="{FC7B0F7A-259C-40C4-9211-A25224017450}"/>
                </a:ext>
              </a:extLst>
            </p:cNvPr>
            <p:cNvGrpSpPr/>
            <p:nvPr/>
          </p:nvGrpSpPr>
          <p:grpSpPr>
            <a:xfrm>
              <a:off x="5059472" y="2109399"/>
              <a:ext cx="2740304" cy="1427365"/>
              <a:chOff x="566057" y="1066799"/>
              <a:chExt cx="2740304" cy="1670791"/>
            </a:xfrm>
          </p:grpSpPr>
          <p:sp>
            <p:nvSpPr>
              <p:cNvPr id="39" name="Freeform: Shape 95">
                <a:extLst>
                  <a:ext uri="{FF2B5EF4-FFF2-40B4-BE49-F238E27FC236}">
                    <a16:creationId xmlns:a16="http://schemas.microsoft.com/office/drawing/2014/main" id="{2DCEA743-83A0-4AD1-A130-C5CEF8CDD3E7}"/>
                  </a:ext>
                </a:extLst>
              </p:cNvPr>
              <p:cNvSpPr/>
              <p:nvPr/>
            </p:nvSpPr>
            <p:spPr>
              <a:xfrm>
                <a:off x="566057" y="1066799"/>
                <a:ext cx="359229" cy="1670791"/>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TextBox 97">
                <a:extLst>
                  <a:ext uri="{FF2B5EF4-FFF2-40B4-BE49-F238E27FC236}">
                    <a16:creationId xmlns:a16="http://schemas.microsoft.com/office/drawing/2014/main" id="{B33B5529-E52B-4F4E-A09B-BE491E6177D8}"/>
                  </a:ext>
                </a:extLst>
              </p:cNvPr>
              <p:cNvSpPr txBox="1"/>
              <p:nvPr/>
            </p:nvSpPr>
            <p:spPr>
              <a:xfrm>
                <a:off x="650553" y="1161256"/>
                <a:ext cx="2469003" cy="756558"/>
              </a:xfrm>
              <a:prstGeom prst="rect">
                <a:avLst/>
              </a:prstGeom>
              <a:noFill/>
            </p:spPr>
            <p:txBody>
              <a:bodyPr wrap="square" rtlCol="0">
                <a:spAutoFit/>
              </a:bodyPr>
              <a:lstStyle/>
              <a:p>
                <a:r>
                  <a:rPr lang="es-ES" dirty="0">
                    <a:latin typeface="Montserrat Light" panose="00000400000000000000" pitchFamily="2" charset="0"/>
                  </a:rPr>
                  <a:t>Imprimir / validar orden de entrada</a:t>
                </a:r>
              </a:p>
            </p:txBody>
          </p:sp>
          <p:sp>
            <p:nvSpPr>
              <p:cNvPr id="41" name="TextBox 98">
                <a:extLst>
                  <a:ext uri="{FF2B5EF4-FFF2-40B4-BE49-F238E27FC236}">
                    <a16:creationId xmlns:a16="http://schemas.microsoft.com/office/drawing/2014/main" id="{9231C012-9F61-4D02-A2E0-63275BBD1C98}"/>
                  </a:ext>
                </a:extLst>
              </p:cNvPr>
              <p:cNvSpPr txBox="1"/>
              <p:nvPr/>
            </p:nvSpPr>
            <p:spPr>
              <a:xfrm>
                <a:off x="674535" y="1892848"/>
                <a:ext cx="2631826" cy="468346"/>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Se imprime la orden de entrada.</a:t>
                </a:r>
              </a:p>
              <a:p>
                <a:pPr marL="171450" indent="-171450">
                  <a:buFont typeface="Wingdings" panose="05000000000000000000" pitchFamily="2" charset="2"/>
                  <a:buChar char="ü"/>
                </a:pPr>
                <a:r>
                  <a:rPr lang="es-ES" sz="1000" dirty="0">
                    <a:solidFill>
                      <a:srgbClr val="000000"/>
                    </a:solidFill>
                  </a:rPr>
                  <a:t>Se valida la orden de entrada.</a:t>
                </a:r>
                <a:r>
                  <a:rPr lang="es-ES" sz="1000" dirty="0">
                    <a:solidFill>
                      <a:schemeClr val="bg1">
                        <a:lumMod val="50000"/>
                      </a:schemeClr>
                    </a:solidFill>
                    <a:latin typeface="Montserrat Light" panose="00000400000000000000" pitchFamily="2" charset="0"/>
                  </a:rPr>
                  <a:t>  </a:t>
                </a:r>
              </a:p>
            </p:txBody>
          </p:sp>
        </p:grpSp>
        <p:grpSp>
          <p:nvGrpSpPr>
            <p:cNvPr id="42" name="Group 134">
              <a:extLst>
                <a:ext uri="{FF2B5EF4-FFF2-40B4-BE49-F238E27FC236}">
                  <a16:creationId xmlns:a16="http://schemas.microsoft.com/office/drawing/2014/main" id="{209D2EDE-411E-41D7-8BEE-29FB701CF77C}"/>
                </a:ext>
              </a:extLst>
            </p:cNvPr>
            <p:cNvGrpSpPr/>
            <p:nvPr/>
          </p:nvGrpSpPr>
          <p:grpSpPr>
            <a:xfrm>
              <a:off x="3563888" y="4193416"/>
              <a:ext cx="2534996" cy="1183943"/>
              <a:chOff x="1837475" y="4432903"/>
              <a:chExt cx="2314036" cy="1545022"/>
            </a:xfrm>
          </p:grpSpPr>
          <p:sp>
            <p:nvSpPr>
              <p:cNvPr id="43" name="Freeform: Shape 110">
                <a:extLst>
                  <a:ext uri="{FF2B5EF4-FFF2-40B4-BE49-F238E27FC236}">
                    <a16:creationId xmlns:a16="http://schemas.microsoft.com/office/drawing/2014/main" id="{AD495B1F-FC81-4D62-AA4D-2BF4EDB9735F}"/>
                  </a:ext>
                </a:extLst>
              </p:cNvPr>
              <p:cNvSpPr/>
              <p:nvPr/>
            </p:nvSpPr>
            <p:spPr>
              <a:xfrm flipV="1">
                <a:off x="1837475" y="4432903"/>
                <a:ext cx="359229" cy="1545022"/>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TextBox 112">
                <a:extLst>
                  <a:ext uri="{FF2B5EF4-FFF2-40B4-BE49-F238E27FC236}">
                    <a16:creationId xmlns:a16="http://schemas.microsoft.com/office/drawing/2014/main" id="{3D243DD6-79FA-44EC-89CB-5296961DD7F3}"/>
                  </a:ext>
                </a:extLst>
              </p:cNvPr>
              <p:cNvSpPr txBox="1"/>
              <p:nvPr/>
            </p:nvSpPr>
            <p:spPr>
              <a:xfrm>
                <a:off x="1892881" y="4630611"/>
                <a:ext cx="2258630" cy="843449"/>
              </a:xfrm>
              <a:prstGeom prst="rect">
                <a:avLst/>
              </a:prstGeom>
              <a:noFill/>
            </p:spPr>
            <p:txBody>
              <a:bodyPr wrap="square" rtlCol="0">
                <a:spAutoFit/>
              </a:bodyPr>
              <a:lstStyle/>
              <a:p>
                <a:r>
                  <a:rPr lang="es-ES" dirty="0">
                    <a:latin typeface="Montserrat Light" panose="00000400000000000000" pitchFamily="2" charset="0"/>
                  </a:rPr>
                  <a:t>Imprimir / validar devolución</a:t>
                </a:r>
              </a:p>
            </p:txBody>
          </p:sp>
          <p:sp>
            <p:nvSpPr>
              <p:cNvPr id="45" name="TextBox 113">
                <a:extLst>
                  <a:ext uri="{FF2B5EF4-FFF2-40B4-BE49-F238E27FC236}">
                    <a16:creationId xmlns:a16="http://schemas.microsoft.com/office/drawing/2014/main" id="{2EF9B29A-3466-449D-9D82-D2D2C6342769}"/>
                  </a:ext>
                </a:extLst>
              </p:cNvPr>
              <p:cNvSpPr txBox="1"/>
              <p:nvPr/>
            </p:nvSpPr>
            <p:spPr>
              <a:xfrm>
                <a:off x="1909117" y="5374711"/>
                <a:ext cx="1974727" cy="522136"/>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Se imprimen y validan las devoluciones.</a:t>
                </a:r>
              </a:p>
            </p:txBody>
          </p:sp>
        </p:grpSp>
        <p:grpSp>
          <p:nvGrpSpPr>
            <p:cNvPr id="46" name="Group 135">
              <a:extLst>
                <a:ext uri="{FF2B5EF4-FFF2-40B4-BE49-F238E27FC236}">
                  <a16:creationId xmlns:a16="http://schemas.microsoft.com/office/drawing/2014/main" id="{F4A8FCB2-A6E9-4698-ABED-FC9D2987C3A6}"/>
                </a:ext>
              </a:extLst>
            </p:cNvPr>
            <p:cNvGrpSpPr/>
            <p:nvPr/>
          </p:nvGrpSpPr>
          <p:grpSpPr>
            <a:xfrm>
              <a:off x="6471732" y="4157555"/>
              <a:ext cx="2454158" cy="1440672"/>
              <a:chOff x="4069100" y="4221084"/>
              <a:chExt cx="2486968" cy="1440672"/>
            </a:xfrm>
          </p:grpSpPr>
          <p:sp>
            <p:nvSpPr>
              <p:cNvPr id="47" name="Freeform: Shape 115">
                <a:extLst>
                  <a:ext uri="{FF2B5EF4-FFF2-40B4-BE49-F238E27FC236}">
                    <a16:creationId xmlns:a16="http://schemas.microsoft.com/office/drawing/2014/main" id="{8FF74A83-7557-4157-B1EA-AC7E82854997}"/>
                  </a:ext>
                </a:extLst>
              </p:cNvPr>
              <p:cNvSpPr/>
              <p:nvPr/>
            </p:nvSpPr>
            <p:spPr>
              <a:xfrm flipV="1">
                <a:off x="4069100" y="4221084"/>
                <a:ext cx="359229" cy="1440672"/>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TextBox 117">
                <a:extLst>
                  <a:ext uri="{FF2B5EF4-FFF2-40B4-BE49-F238E27FC236}">
                    <a16:creationId xmlns:a16="http://schemas.microsoft.com/office/drawing/2014/main" id="{9D57CFC3-6942-481F-A9C4-E5B9563BB62D}"/>
                  </a:ext>
                </a:extLst>
              </p:cNvPr>
              <p:cNvSpPr txBox="1"/>
              <p:nvPr/>
            </p:nvSpPr>
            <p:spPr>
              <a:xfrm>
                <a:off x="4197825" y="4425985"/>
                <a:ext cx="2358243" cy="369332"/>
              </a:xfrm>
              <a:prstGeom prst="rect">
                <a:avLst/>
              </a:prstGeom>
              <a:noFill/>
            </p:spPr>
            <p:txBody>
              <a:bodyPr wrap="square" rtlCol="0">
                <a:spAutoFit/>
              </a:bodyPr>
              <a:lstStyle/>
              <a:p>
                <a:r>
                  <a:rPr lang="es-ES" dirty="0">
                    <a:latin typeface="Montserrat Light" panose="00000400000000000000" pitchFamily="2" charset="0"/>
                  </a:rPr>
                  <a:t>Vuelta al archivo</a:t>
                </a:r>
              </a:p>
            </p:txBody>
          </p:sp>
          <p:sp>
            <p:nvSpPr>
              <p:cNvPr id="49" name="TextBox 118">
                <a:extLst>
                  <a:ext uri="{FF2B5EF4-FFF2-40B4-BE49-F238E27FC236}">
                    <a16:creationId xmlns:a16="http://schemas.microsoft.com/office/drawing/2014/main" id="{0CB9E294-9E45-4659-81D7-25516D77F4E7}"/>
                  </a:ext>
                </a:extLst>
              </p:cNvPr>
              <p:cNvSpPr txBox="1"/>
              <p:nvPr/>
            </p:nvSpPr>
            <p:spPr>
              <a:xfrm>
                <a:off x="4212831" y="5040778"/>
                <a:ext cx="2227473" cy="400110"/>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La documentación vuelve a su ubicación en el archivo.</a:t>
                </a:r>
                <a:r>
                  <a:rPr lang="es-ES" sz="1000" dirty="0">
                    <a:solidFill>
                      <a:schemeClr val="bg1">
                        <a:lumMod val="50000"/>
                      </a:schemeClr>
                    </a:solidFill>
                    <a:latin typeface="Montserrat Light" panose="00000400000000000000" pitchFamily="2" charset="0"/>
                  </a:rPr>
                  <a:t>  </a:t>
                </a:r>
              </a:p>
            </p:txBody>
          </p:sp>
        </p:grpSp>
        <p:sp>
          <p:nvSpPr>
            <p:cNvPr id="50" name="Arrow: Pentagon 36">
              <a:extLst>
                <a:ext uri="{FF2B5EF4-FFF2-40B4-BE49-F238E27FC236}">
                  <a16:creationId xmlns:a16="http://schemas.microsoft.com/office/drawing/2014/main" id="{A527AB6E-BE99-43DF-99D7-62AD6855B6B2}"/>
                </a:ext>
              </a:extLst>
            </p:cNvPr>
            <p:cNvSpPr/>
            <p:nvPr/>
          </p:nvSpPr>
          <p:spPr>
            <a:xfrm>
              <a:off x="5091404" y="3590840"/>
              <a:ext cx="2838563" cy="526254"/>
            </a:xfrm>
            <a:prstGeom prst="homePlate">
              <a:avLst/>
            </a:prstGeom>
            <a:gradFill>
              <a:gsLst>
                <a:gs pos="0">
                  <a:srgbClr val="008669"/>
                </a:gs>
                <a:gs pos="100000">
                  <a:srgbClr val="10FFCB"/>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Arrow: Pentagon 35">
              <a:extLst>
                <a:ext uri="{FF2B5EF4-FFF2-40B4-BE49-F238E27FC236}">
                  <a16:creationId xmlns:a16="http://schemas.microsoft.com/office/drawing/2014/main" id="{D8B1DB31-1A2C-487A-A82D-4A56C729DAE1}"/>
                </a:ext>
              </a:extLst>
            </p:cNvPr>
            <p:cNvSpPr/>
            <p:nvPr/>
          </p:nvSpPr>
          <p:spPr>
            <a:xfrm>
              <a:off x="3789733" y="3586813"/>
              <a:ext cx="2746079" cy="528373"/>
            </a:xfrm>
            <a:prstGeom prst="homePlate">
              <a:avLst/>
            </a:prstGeom>
            <a:gradFill>
              <a:gsLst>
                <a:gs pos="0">
                  <a:srgbClr val="03C0CF"/>
                </a:gs>
                <a:gs pos="100000">
                  <a:srgbClr val="B5F8FE"/>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Arrow: Pentagon 34">
              <a:extLst>
                <a:ext uri="{FF2B5EF4-FFF2-40B4-BE49-F238E27FC236}">
                  <a16:creationId xmlns:a16="http://schemas.microsoft.com/office/drawing/2014/main" id="{FF4F9836-0ECB-4244-8051-A16C22940ED6}"/>
                </a:ext>
              </a:extLst>
            </p:cNvPr>
            <p:cNvSpPr/>
            <p:nvPr/>
          </p:nvSpPr>
          <p:spPr>
            <a:xfrm>
              <a:off x="2601880" y="3590437"/>
              <a:ext cx="2598024" cy="526254"/>
            </a:xfrm>
            <a:prstGeom prst="homePlate">
              <a:avLst/>
            </a:prstGeom>
            <a:gradFill>
              <a:gsLst>
                <a:gs pos="0">
                  <a:srgbClr val="CC9306"/>
                </a:gs>
                <a:gs pos="100000">
                  <a:srgbClr val="FBD87F"/>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Arrow: Pentagon 33">
              <a:extLst>
                <a:ext uri="{FF2B5EF4-FFF2-40B4-BE49-F238E27FC236}">
                  <a16:creationId xmlns:a16="http://schemas.microsoft.com/office/drawing/2014/main" id="{AC665352-DE19-4F4D-9D29-206DBFDBB773}"/>
                </a:ext>
              </a:extLst>
            </p:cNvPr>
            <p:cNvSpPr/>
            <p:nvPr/>
          </p:nvSpPr>
          <p:spPr>
            <a:xfrm>
              <a:off x="1398096" y="3582047"/>
              <a:ext cx="2293977" cy="531159"/>
            </a:xfrm>
            <a:prstGeom prst="homePlate">
              <a:avLst/>
            </a:prstGeom>
            <a:gradFill>
              <a:gsLst>
                <a:gs pos="0">
                  <a:srgbClr val="B2450E"/>
                </a:gs>
                <a:gs pos="100000">
                  <a:srgbClr val="FCE4D8"/>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4" name="Grupo 53">
              <a:extLst>
                <a:ext uri="{FF2B5EF4-FFF2-40B4-BE49-F238E27FC236}">
                  <a16:creationId xmlns:a16="http://schemas.microsoft.com/office/drawing/2014/main" id="{AA010A25-52EF-4DC4-9B66-BAA028C94B83}"/>
                </a:ext>
              </a:extLst>
            </p:cNvPr>
            <p:cNvGrpSpPr/>
            <p:nvPr/>
          </p:nvGrpSpPr>
          <p:grpSpPr>
            <a:xfrm>
              <a:off x="148182" y="3315112"/>
              <a:ext cx="1080120" cy="1008112"/>
              <a:chOff x="97235" y="948850"/>
              <a:chExt cx="1080120" cy="1008112"/>
            </a:xfrm>
          </p:grpSpPr>
          <p:sp>
            <p:nvSpPr>
              <p:cNvPr id="55" name="Elipse 54">
                <a:extLst>
                  <a:ext uri="{FF2B5EF4-FFF2-40B4-BE49-F238E27FC236}">
                    <a16:creationId xmlns:a16="http://schemas.microsoft.com/office/drawing/2014/main" id="{8C1A6CB3-F4E5-4249-BFBB-B75F815459E7}"/>
                  </a:ext>
                </a:extLst>
              </p:cNvPr>
              <p:cNvSpPr/>
              <p:nvPr/>
            </p:nvSpPr>
            <p:spPr>
              <a:xfrm>
                <a:off x="97235" y="948850"/>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sp>
            <p:nvSpPr>
              <p:cNvPr id="56" name="CuadroTexto 55">
                <a:extLst>
                  <a:ext uri="{FF2B5EF4-FFF2-40B4-BE49-F238E27FC236}">
                    <a16:creationId xmlns:a16="http://schemas.microsoft.com/office/drawing/2014/main" id="{2FE2153A-CB6C-4B44-B00A-BCC3A754D8AE}"/>
                  </a:ext>
                </a:extLst>
              </p:cNvPr>
              <p:cNvSpPr txBox="1"/>
              <p:nvPr/>
            </p:nvSpPr>
            <p:spPr>
              <a:xfrm>
                <a:off x="370845" y="1623741"/>
                <a:ext cx="562975" cy="246221"/>
              </a:xfrm>
              <a:prstGeom prst="rect">
                <a:avLst/>
              </a:prstGeom>
              <a:noFill/>
            </p:spPr>
            <p:txBody>
              <a:bodyPr wrap="none" rtlCol="0">
                <a:spAutoFit/>
              </a:bodyPr>
              <a:lstStyle/>
              <a:p>
                <a:r>
                  <a:rPr lang="es-ES" sz="1000" dirty="0">
                    <a:latin typeface="Arial Narrow" panose="020B0606020202030204" pitchFamily="34" charset="0"/>
                  </a:rPr>
                  <a:t>HORUS</a:t>
                </a:r>
              </a:p>
            </p:txBody>
          </p:sp>
        </p:grpSp>
        <p:sp>
          <p:nvSpPr>
            <p:cNvPr id="57" name="Rectangle 111">
              <a:extLst>
                <a:ext uri="{FF2B5EF4-FFF2-40B4-BE49-F238E27FC236}">
                  <a16:creationId xmlns:a16="http://schemas.microsoft.com/office/drawing/2014/main" id="{30B3B27C-C0B4-4FBA-978B-2035E3C9B18F}"/>
                </a:ext>
              </a:extLst>
            </p:cNvPr>
            <p:cNvSpPr/>
            <p:nvPr/>
          </p:nvSpPr>
          <p:spPr>
            <a:xfrm flipV="1">
              <a:off x="1441928" y="2962491"/>
              <a:ext cx="95402" cy="475475"/>
            </a:xfrm>
            <a:prstGeom prst="rect">
              <a:avLst/>
            </a:prstGeom>
            <a:solidFill>
              <a:srgbClr val="DEA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Rectangle 91">
              <a:extLst>
                <a:ext uri="{FF2B5EF4-FFF2-40B4-BE49-F238E27FC236}">
                  <a16:creationId xmlns:a16="http://schemas.microsoft.com/office/drawing/2014/main" id="{1B3A1F29-E1F3-4968-B3D1-870F69F07E57}"/>
                </a:ext>
              </a:extLst>
            </p:cNvPr>
            <p:cNvSpPr/>
            <p:nvPr/>
          </p:nvSpPr>
          <p:spPr>
            <a:xfrm>
              <a:off x="3579980" y="4236224"/>
              <a:ext cx="89213" cy="647017"/>
            </a:xfrm>
            <a:prstGeom prst="rect">
              <a:avLst/>
            </a:prstGeom>
            <a:solidFill>
              <a:srgbClr val="F7D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Rectangle 116">
              <a:extLst>
                <a:ext uri="{FF2B5EF4-FFF2-40B4-BE49-F238E27FC236}">
                  <a16:creationId xmlns:a16="http://schemas.microsoft.com/office/drawing/2014/main" id="{EE6DF90E-6E91-477B-AC96-11231C5A31EF}"/>
                </a:ext>
              </a:extLst>
            </p:cNvPr>
            <p:cNvSpPr/>
            <p:nvPr/>
          </p:nvSpPr>
          <p:spPr>
            <a:xfrm flipV="1">
              <a:off x="5070022" y="2867042"/>
              <a:ext cx="85937" cy="620486"/>
            </a:xfrm>
            <a:prstGeom prst="rect">
              <a:avLst/>
            </a:prstGeom>
            <a:solidFill>
              <a:srgbClr val="64D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Rectangle 96">
              <a:extLst>
                <a:ext uri="{FF2B5EF4-FFF2-40B4-BE49-F238E27FC236}">
                  <a16:creationId xmlns:a16="http://schemas.microsoft.com/office/drawing/2014/main" id="{6DE8EC3E-4B0A-499A-85AB-5B1E4EEF8AF4}"/>
                </a:ext>
              </a:extLst>
            </p:cNvPr>
            <p:cNvSpPr/>
            <p:nvPr/>
          </p:nvSpPr>
          <p:spPr>
            <a:xfrm>
              <a:off x="6488781" y="4257274"/>
              <a:ext cx="84496" cy="594637"/>
            </a:xfrm>
            <a:prstGeom prst="rect">
              <a:avLst/>
            </a:prstGeom>
            <a:solidFill>
              <a:srgbClr val="0BD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1" name="Imagen 60">
              <a:extLst>
                <a:ext uri="{FF2B5EF4-FFF2-40B4-BE49-F238E27FC236}">
                  <a16:creationId xmlns:a16="http://schemas.microsoft.com/office/drawing/2014/main" id="{CE9430A5-15B1-4DE1-A627-47EA11C741F8}"/>
                </a:ext>
              </a:extLst>
            </p:cNvPr>
            <p:cNvPicPr>
              <a:picLocks noChangeAspect="1"/>
            </p:cNvPicPr>
            <p:nvPr/>
          </p:nvPicPr>
          <p:blipFill>
            <a:blip r:embed="rId2"/>
            <a:stretch>
              <a:fillRect/>
            </a:stretch>
          </p:blipFill>
          <p:spPr>
            <a:xfrm>
              <a:off x="3941611" y="5241297"/>
              <a:ext cx="388655" cy="489514"/>
            </a:xfrm>
            <a:prstGeom prst="rect">
              <a:avLst/>
            </a:prstGeom>
          </p:spPr>
        </p:pic>
        <p:pic>
          <p:nvPicPr>
            <p:cNvPr id="66" name="Imagen 65">
              <a:extLst>
                <a:ext uri="{FF2B5EF4-FFF2-40B4-BE49-F238E27FC236}">
                  <a16:creationId xmlns:a16="http://schemas.microsoft.com/office/drawing/2014/main" id="{1F171DFE-0815-45EC-81D1-55D018052A6C}"/>
                </a:ext>
              </a:extLst>
            </p:cNvPr>
            <p:cNvPicPr>
              <a:picLocks noChangeAspect="1"/>
            </p:cNvPicPr>
            <p:nvPr/>
          </p:nvPicPr>
          <p:blipFill>
            <a:blip r:embed="rId3"/>
            <a:stretch>
              <a:fillRect/>
            </a:stretch>
          </p:blipFill>
          <p:spPr>
            <a:xfrm>
              <a:off x="6860387" y="5340120"/>
              <a:ext cx="442886" cy="516214"/>
            </a:xfrm>
            <a:prstGeom prst="rect">
              <a:avLst/>
            </a:prstGeom>
          </p:spPr>
        </p:pic>
        <p:pic>
          <p:nvPicPr>
            <p:cNvPr id="67" name="Imagen 66">
              <a:extLst>
                <a:ext uri="{FF2B5EF4-FFF2-40B4-BE49-F238E27FC236}">
                  <a16:creationId xmlns:a16="http://schemas.microsoft.com/office/drawing/2014/main" id="{E36ACC1B-FE74-4FFE-A96E-A25560C8FC91}"/>
                </a:ext>
              </a:extLst>
            </p:cNvPr>
            <p:cNvPicPr>
              <a:picLocks noChangeAspect="1"/>
            </p:cNvPicPr>
            <p:nvPr/>
          </p:nvPicPr>
          <p:blipFill>
            <a:blip r:embed="rId4"/>
            <a:stretch>
              <a:fillRect/>
            </a:stretch>
          </p:blipFill>
          <p:spPr>
            <a:xfrm>
              <a:off x="253064" y="3536764"/>
              <a:ext cx="860811" cy="464385"/>
            </a:xfrm>
            <a:prstGeom prst="rect">
              <a:avLst/>
            </a:prstGeom>
          </p:spPr>
        </p:pic>
        <p:sp>
          <p:nvSpPr>
            <p:cNvPr id="68" name="CuadroTexto 67">
              <a:extLst>
                <a:ext uri="{FF2B5EF4-FFF2-40B4-BE49-F238E27FC236}">
                  <a16:creationId xmlns:a16="http://schemas.microsoft.com/office/drawing/2014/main" id="{EE983CF5-1BC4-4487-A644-4E658ED8337B}"/>
                </a:ext>
              </a:extLst>
            </p:cNvPr>
            <p:cNvSpPr txBox="1"/>
            <p:nvPr/>
          </p:nvSpPr>
          <p:spPr>
            <a:xfrm>
              <a:off x="8275929" y="3994409"/>
              <a:ext cx="535724" cy="246221"/>
            </a:xfrm>
            <a:prstGeom prst="rect">
              <a:avLst/>
            </a:prstGeom>
            <a:noFill/>
          </p:spPr>
          <p:txBody>
            <a:bodyPr wrap="none" rtlCol="0">
              <a:spAutoFit/>
            </a:bodyPr>
            <a:lstStyle/>
            <a:p>
              <a:r>
                <a:rPr lang="es-ES" sz="1000" dirty="0">
                  <a:latin typeface="Arial Narrow" panose="020B0606020202030204" pitchFamily="34" charset="0"/>
                </a:rPr>
                <a:t>Archivo</a:t>
              </a:r>
            </a:p>
          </p:txBody>
        </p:sp>
        <p:pic>
          <p:nvPicPr>
            <p:cNvPr id="69" name="Imagen 68">
              <a:extLst>
                <a:ext uri="{FF2B5EF4-FFF2-40B4-BE49-F238E27FC236}">
                  <a16:creationId xmlns:a16="http://schemas.microsoft.com/office/drawing/2014/main" id="{76F04CE4-AABD-4B80-B6EB-CDFD14E5CCF7}"/>
                </a:ext>
              </a:extLst>
            </p:cNvPr>
            <p:cNvPicPr>
              <a:picLocks noChangeAspect="1"/>
            </p:cNvPicPr>
            <p:nvPr/>
          </p:nvPicPr>
          <p:blipFill>
            <a:blip r:embed="rId5"/>
            <a:stretch>
              <a:fillRect/>
            </a:stretch>
          </p:blipFill>
          <p:spPr>
            <a:xfrm>
              <a:off x="8220083" y="3474265"/>
              <a:ext cx="640507" cy="604090"/>
            </a:xfrm>
            <a:prstGeom prst="rect">
              <a:avLst/>
            </a:prstGeom>
          </p:spPr>
        </p:pic>
        <p:pic>
          <p:nvPicPr>
            <p:cNvPr id="71" name="Imagen 70">
              <a:extLst>
                <a:ext uri="{FF2B5EF4-FFF2-40B4-BE49-F238E27FC236}">
                  <a16:creationId xmlns:a16="http://schemas.microsoft.com/office/drawing/2014/main" id="{89082339-14C6-48DA-AF9B-2AA792E6E906}"/>
                </a:ext>
              </a:extLst>
            </p:cNvPr>
            <p:cNvPicPr>
              <a:picLocks noChangeAspect="1"/>
            </p:cNvPicPr>
            <p:nvPr/>
          </p:nvPicPr>
          <p:blipFill>
            <a:blip r:embed="rId3"/>
            <a:stretch>
              <a:fillRect/>
            </a:stretch>
          </p:blipFill>
          <p:spPr>
            <a:xfrm>
              <a:off x="5394807" y="1774512"/>
              <a:ext cx="442886" cy="516214"/>
            </a:xfrm>
            <a:prstGeom prst="rect">
              <a:avLst/>
            </a:prstGeom>
          </p:spPr>
        </p:pic>
      </p:grpSp>
    </p:spTree>
    <p:extLst>
      <p:ext uri="{BB962C8B-B14F-4D97-AF65-F5344CB8AC3E}">
        <p14:creationId xmlns:p14="http://schemas.microsoft.com/office/powerpoint/2010/main" val="3002543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649C4BE-61E0-4F3E-9A5C-8655BF3C6B72}"/>
              </a:ext>
            </a:extLst>
          </p:cNvPr>
          <p:cNvSpPr>
            <a:spLocks noGrp="1"/>
          </p:cNvSpPr>
          <p:nvPr>
            <p:ph type="title"/>
          </p:nvPr>
        </p:nvSpPr>
        <p:spPr/>
        <p:txBody>
          <a:bodyPr/>
          <a:lstStyle/>
          <a:p>
            <a:r>
              <a:rPr lang="es-ES" dirty="0">
                <a:cs typeface="Arial" panose="020B0604020202020204" pitchFamily="34" charset="0"/>
              </a:rPr>
              <a:t>5. Piezas</a:t>
            </a:r>
            <a:endParaRPr lang="es-ES" dirty="0"/>
          </a:p>
        </p:txBody>
      </p:sp>
      <p:sp>
        <p:nvSpPr>
          <p:cNvPr id="5" name="Marcador de número de diapositiva 4">
            <a:extLst>
              <a:ext uri="{FF2B5EF4-FFF2-40B4-BE49-F238E27FC236}">
                <a16:creationId xmlns:a16="http://schemas.microsoft.com/office/drawing/2014/main" id="{73620D3C-1C0A-4B04-8962-359DC47A7ECD}"/>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15</a:t>
            </a:fld>
            <a:endParaRPr lang="es-ES" dirty="0">
              <a:solidFill>
                <a:srgbClr val="323C47">
                  <a:tint val="75000"/>
                </a:srgbClr>
              </a:solidFill>
            </a:endParaRPr>
          </a:p>
        </p:txBody>
      </p:sp>
      <p:pic>
        <p:nvPicPr>
          <p:cNvPr id="6" name="Imagen 5">
            <a:extLst>
              <a:ext uri="{FF2B5EF4-FFF2-40B4-BE49-F238E27FC236}">
                <a16:creationId xmlns:a16="http://schemas.microsoft.com/office/drawing/2014/main" id="{4927E608-137F-41D6-9FA6-01DA0C925FC7}"/>
              </a:ext>
            </a:extLst>
          </p:cNvPr>
          <p:cNvPicPr>
            <a:picLocks noChangeAspect="1"/>
          </p:cNvPicPr>
          <p:nvPr/>
        </p:nvPicPr>
        <p:blipFill>
          <a:blip r:embed="rId2"/>
          <a:stretch>
            <a:fillRect/>
          </a:stretch>
        </p:blipFill>
        <p:spPr>
          <a:xfrm>
            <a:off x="539552" y="1052736"/>
            <a:ext cx="4896544" cy="1484794"/>
          </a:xfrm>
          <a:prstGeom prst="rect">
            <a:avLst/>
          </a:prstGeom>
        </p:spPr>
      </p:pic>
      <p:sp>
        <p:nvSpPr>
          <p:cNvPr id="7" name="Rectángulo 6">
            <a:extLst>
              <a:ext uri="{FF2B5EF4-FFF2-40B4-BE49-F238E27FC236}">
                <a16:creationId xmlns:a16="http://schemas.microsoft.com/office/drawing/2014/main" id="{71B6E972-ADAF-4CCF-A237-FF66753625F7}"/>
              </a:ext>
            </a:extLst>
          </p:cNvPr>
          <p:cNvSpPr/>
          <p:nvPr/>
        </p:nvSpPr>
        <p:spPr>
          <a:xfrm>
            <a:off x="611560" y="2690336"/>
            <a:ext cx="7992888" cy="2585323"/>
          </a:xfrm>
          <a:prstGeom prst="rect">
            <a:avLst/>
          </a:prstGeom>
        </p:spPr>
        <p:txBody>
          <a:bodyPr wrap="square">
            <a:spAutoFit/>
          </a:bodyPr>
          <a:lstStyle/>
          <a:p>
            <a:pPr algn="just"/>
            <a:r>
              <a:rPr lang="es-ES" dirty="0"/>
              <a:t>Mediante el uso de la aplicación </a:t>
            </a:r>
            <a:r>
              <a:rPr lang="es-ES" dirty="0" err="1"/>
              <a:t>Sarch</a:t>
            </a:r>
            <a:r>
              <a:rPr lang="es-ES" dirty="0"/>
              <a:t> para el Archivo electrónico de las piezas de convicción, las distintas sedes judiciales tendrán informatizada la localización de los objetos físicos de los distintos procesos judiciales.</a:t>
            </a:r>
          </a:p>
          <a:p>
            <a:pPr algn="just"/>
            <a:endParaRPr lang="es-ES" dirty="0"/>
          </a:p>
          <a:p>
            <a:pPr algn="just"/>
            <a:r>
              <a:rPr lang="es-ES" dirty="0"/>
              <a:t>De esta manera, en todo momento, se podrá saber dónde está ubicado una pieza o efecto concreto y podrá ser prestado y posteriormente devuelto.</a:t>
            </a:r>
          </a:p>
          <a:p>
            <a:pPr algn="just"/>
            <a:endParaRPr lang="es-ES" dirty="0"/>
          </a:p>
          <a:p>
            <a:pPr algn="just"/>
            <a:r>
              <a:rPr lang="es-ES" dirty="0"/>
              <a:t>La ubicación de las distintas cajas con los efectos corresponderá a las sedes en función de su espacio físico, configurándolo fácilmente en la aplicación.</a:t>
            </a:r>
          </a:p>
        </p:txBody>
      </p:sp>
    </p:spTree>
    <p:extLst>
      <p:ext uri="{BB962C8B-B14F-4D97-AF65-F5344CB8AC3E}">
        <p14:creationId xmlns:p14="http://schemas.microsoft.com/office/powerpoint/2010/main" val="3965774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A260A6A-57B0-4B3E-88A9-40DAF88BEA9C}"/>
              </a:ext>
            </a:extLst>
          </p:cNvPr>
          <p:cNvSpPr>
            <a:spLocks noGrp="1"/>
          </p:cNvSpPr>
          <p:nvPr>
            <p:ph type="title"/>
          </p:nvPr>
        </p:nvSpPr>
        <p:spPr/>
        <p:txBody>
          <a:bodyPr/>
          <a:lstStyle/>
          <a:p>
            <a:r>
              <a:rPr lang="es-ES" dirty="0"/>
              <a:t>5.1. Flujo general</a:t>
            </a:r>
          </a:p>
        </p:txBody>
      </p:sp>
      <p:sp>
        <p:nvSpPr>
          <p:cNvPr id="5" name="Marcador de número de diapositiva 4">
            <a:extLst>
              <a:ext uri="{FF2B5EF4-FFF2-40B4-BE49-F238E27FC236}">
                <a16:creationId xmlns:a16="http://schemas.microsoft.com/office/drawing/2014/main" id="{C60AF9A4-3680-4313-9A1B-0D588FCC448E}"/>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16</a:t>
            </a:fld>
            <a:endParaRPr lang="es-ES" dirty="0">
              <a:solidFill>
                <a:srgbClr val="323C47">
                  <a:tint val="75000"/>
                </a:srgbClr>
              </a:solidFill>
            </a:endParaRPr>
          </a:p>
        </p:txBody>
      </p:sp>
      <p:grpSp>
        <p:nvGrpSpPr>
          <p:cNvPr id="2" name="Grupo 1">
            <a:extLst>
              <a:ext uri="{FF2B5EF4-FFF2-40B4-BE49-F238E27FC236}">
                <a16:creationId xmlns:a16="http://schemas.microsoft.com/office/drawing/2014/main" id="{452E1ECB-41F2-8623-1A8B-B3262893D7D2}"/>
              </a:ext>
            </a:extLst>
          </p:cNvPr>
          <p:cNvGrpSpPr/>
          <p:nvPr/>
        </p:nvGrpSpPr>
        <p:grpSpPr>
          <a:xfrm>
            <a:off x="1363758" y="1443636"/>
            <a:ext cx="6376594" cy="4343390"/>
            <a:chOff x="1076891" y="1443636"/>
            <a:chExt cx="6376594" cy="4343390"/>
          </a:xfrm>
        </p:grpSpPr>
        <p:grpSp>
          <p:nvGrpSpPr>
            <p:cNvPr id="6" name="Grupo 5">
              <a:extLst>
                <a:ext uri="{FF2B5EF4-FFF2-40B4-BE49-F238E27FC236}">
                  <a16:creationId xmlns:a16="http://schemas.microsoft.com/office/drawing/2014/main" id="{FCFDFB6B-3A78-40B2-B6A7-4493351DA21A}"/>
                </a:ext>
              </a:extLst>
            </p:cNvPr>
            <p:cNvGrpSpPr/>
            <p:nvPr/>
          </p:nvGrpSpPr>
          <p:grpSpPr>
            <a:xfrm>
              <a:off x="1082855" y="1443636"/>
              <a:ext cx="6370630" cy="4343390"/>
              <a:chOff x="1936886" y="1862740"/>
              <a:chExt cx="5620546" cy="4343390"/>
            </a:xfrm>
          </p:grpSpPr>
          <p:sp>
            <p:nvSpPr>
              <p:cNvPr id="7" name="CuadroTexto 6">
                <a:extLst>
                  <a:ext uri="{FF2B5EF4-FFF2-40B4-BE49-F238E27FC236}">
                    <a16:creationId xmlns:a16="http://schemas.microsoft.com/office/drawing/2014/main" id="{AECEE4E4-77CB-456C-A216-FE6C9E879356}"/>
                  </a:ext>
                </a:extLst>
              </p:cNvPr>
              <p:cNvSpPr txBox="1"/>
              <p:nvPr/>
            </p:nvSpPr>
            <p:spPr>
              <a:xfrm>
                <a:off x="6398280" y="1862740"/>
                <a:ext cx="1159152" cy="6001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rPr>
                  <a:t>Gestión interna de Ubicaciones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rPr>
                  <a:t> Pieza</a:t>
                </a:r>
              </a:p>
            </p:txBody>
          </p:sp>
          <p:sp>
            <p:nvSpPr>
              <p:cNvPr id="8" name="Flecha: a la derecha 7">
                <a:extLst>
                  <a:ext uri="{FF2B5EF4-FFF2-40B4-BE49-F238E27FC236}">
                    <a16:creationId xmlns:a16="http://schemas.microsoft.com/office/drawing/2014/main" id="{3B3DD2D1-30DD-42F0-AAA2-8883D88C26CB}"/>
                  </a:ext>
                </a:extLst>
              </p:cNvPr>
              <p:cNvSpPr/>
              <p:nvPr/>
            </p:nvSpPr>
            <p:spPr>
              <a:xfrm rot="19876883">
                <a:off x="2182333" y="3245939"/>
                <a:ext cx="595408" cy="174347"/>
              </a:xfrm>
              <a:prstGeom prst="rightArrow">
                <a:avLst/>
              </a:prstGeom>
              <a:solidFill>
                <a:srgbClr val="4472C4">
                  <a:lumMod val="75000"/>
                </a:srgbClr>
              </a:solidFill>
              <a:ln w="254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ndParaRPr>
              </a:p>
            </p:txBody>
          </p:sp>
          <p:sp>
            <p:nvSpPr>
              <p:cNvPr id="9" name="CuadroTexto 8">
                <a:extLst>
                  <a:ext uri="{FF2B5EF4-FFF2-40B4-BE49-F238E27FC236}">
                    <a16:creationId xmlns:a16="http://schemas.microsoft.com/office/drawing/2014/main" id="{1A46BD29-02E5-4AAA-BA41-A034228EEEA4}"/>
                  </a:ext>
                </a:extLst>
              </p:cNvPr>
              <p:cNvSpPr txBox="1"/>
              <p:nvPr/>
            </p:nvSpPr>
            <p:spPr>
              <a:xfrm>
                <a:off x="1975417" y="5775243"/>
                <a:ext cx="1351742"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rPr>
                  <a:t>Solicitud Préstamo / Devolución</a:t>
                </a:r>
              </a:p>
            </p:txBody>
          </p:sp>
          <p:grpSp>
            <p:nvGrpSpPr>
              <p:cNvPr id="10" name="Grupo 9">
                <a:extLst>
                  <a:ext uri="{FF2B5EF4-FFF2-40B4-BE49-F238E27FC236}">
                    <a16:creationId xmlns:a16="http://schemas.microsoft.com/office/drawing/2014/main" id="{CC4C204D-FA0B-41D6-B760-9D12261518F2}"/>
                  </a:ext>
                </a:extLst>
              </p:cNvPr>
              <p:cNvGrpSpPr/>
              <p:nvPr/>
            </p:nvGrpSpPr>
            <p:grpSpPr>
              <a:xfrm>
                <a:off x="2282291" y="1924604"/>
                <a:ext cx="1991378" cy="600164"/>
                <a:chOff x="5706019" y="1430269"/>
                <a:chExt cx="2384402" cy="845942"/>
              </a:xfrm>
            </p:grpSpPr>
            <p:sp>
              <p:nvSpPr>
                <p:cNvPr id="20" name="CuadroTexto 19">
                  <a:extLst>
                    <a:ext uri="{FF2B5EF4-FFF2-40B4-BE49-F238E27FC236}">
                      <a16:creationId xmlns:a16="http://schemas.microsoft.com/office/drawing/2014/main" id="{B6EBE9EA-4B1B-470C-90EA-675C6CF1C9E0}"/>
                    </a:ext>
                  </a:extLst>
                </p:cNvPr>
                <p:cNvSpPr txBox="1"/>
                <p:nvPr/>
              </p:nvSpPr>
              <p:spPr>
                <a:xfrm>
                  <a:off x="5750898" y="1430269"/>
                  <a:ext cx="2339523" cy="84594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rPr>
                    <a:t> Alta de Pieza y archivado en caja </a:t>
                  </a:r>
                  <a:r>
                    <a:rPr lang="es-ES" sz="1100" kern="0" dirty="0">
                      <a:solidFill>
                        <a:srgbClr val="000000"/>
                      </a:solidFill>
                      <a:effectLst>
                        <a:outerShdw blurRad="38100" dist="38100" dir="2700000" algn="tl">
                          <a:srgbClr val="000000">
                            <a:alpha val="43137"/>
                          </a:srgbClr>
                        </a:outerShdw>
                      </a:effectLst>
                    </a:rPr>
                    <a:t>con código barras generado internamente</a:t>
                  </a:r>
                  <a:endParaRPr kumimoji="0" lang="es-ES"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endParaRPr>
                </a:p>
              </p:txBody>
            </p:sp>
            <p:sp>
              <p:nvSpPr>
                <p:cNvPr id="21" name="Elipse 20">
                  <a:extLst>
                    <a:ext uri="{FF2B5EF4-FFF2-40B4-BE49-F238E27FC236}">
                      <a16:creationId xmlns:a16="http://schemas.microsoft.com/office/drawing/2014/main" id="{CF809F09-DEDC-40E4-B62B-04147224320A}"/>
                    </a:ext>
                  </a:extLst>
                </p:cNvPr>
                <p:cNvSpPr/>
                <p:nvPr/>
              </p:nvSpPr>
              <p:spPr>
                <a:xfrm>
                  <a:off x="5706019" y="1504575"/>
                  <a:ext cx="216000" cy="216000"/>
                </a:xfrm>
                <a:prstGeom prst="ellipse">
                  <a:avLst/>
                </a:prstGeom>
                <a:solidFill>
                  <a:srgbClr val="FF9F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100" kern="0" dirty="0">
                      <a:solidFill>
                        <a:prstClr val="white"/>
                      </a:solidFill>
                      <a:latin typeface="Calibri" panose="020F0502020204030204"/>
                    </a:rPr>
                    <a:t>1</a:t>
                  </a:r>
                  <a:endParaRPr kumimoji="0" lang="es-ES" sz="11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pic>
            <p:nvPicPr>
              <p:cNvPr id="11" name="Gráfico 10" descr="Caja (archivo) contorno">
                <a:extLst>
                  <a:ext uri="{FF2B5EF4-FFF2-40B4-BE49-F238E27FC236}">
                    <a16:creationId xmlns:a16="http://schemas.microsoft.com/office/drawing/2014/main" id="{1E7D4D73-9E08-4E74-8C6C-FC5C0C208F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50585" y="2517756"/>
                <a:ext cx="763679" cy="648733"/>
              </a:xfrm>
              <a:prstGeom prst="rect">
                <a:avLst/>
              </a:prstGeom>
            </p:spPr>
          </p:pic>
          <p:sp>
            <p:nvSpPr>
              <p:cNvPr id="12" name="Flecha: a la derecha 11">
                <a:extLst>
                  <a:ext uri="{FF2B5EF4-FFF2-40B4-BE49-F238E27FC236}">
                    <a16:creationId xmlns:a16="http://schemas.microsoft.com/office/drawing/2014/main" id="{53DEBC49-B36E-41AA-AC2C-748AC4E6BD59}"/>
                  </a:ext>
                </a:extLst>
              </p:cNvPr>
              <p:cNvSpPr/>
              <p:nvPr/>
            </p:nvSpPr>
            <p:spPr>
              <a:xfrm>
                <a:off x="3410836" y="2770358"/>
                <a:ext cx="546466" cy="180781"/>
              </a:xfrm>
              <a:prstGeom prst="rightArrow">
                <a:avLst/>
              </a:prstGeom>
              <a:solidFill>
                <a:srgbClr val="4472C4">
                  <a:lumMod val="75000"/>
                </a:srgbClr>
              </a:solidFill>
              <a:ln w="254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ndParaRPr>
              </a:p>
            </p:txBody>
          </p:sp>
          <p:sp>
            <p:nvSpPr>
              <p:cNvPr id="13" name="Elipse 12">
                <a:extLst>
                  <a:ext uri="{FF2B5EF4-FFF2-40B4-BE49-F238E27FC236}">
                    <a16:creationId xmlns:a16="http://schemas.microsoft.com/office/drawing/2014/main" id="{4FE94010-50E0-4DBD-A87E-FF19561FEF4F}"/>
                  </a:ext>
                </a:extLst>
              </p:cNvPr>
              <p:cNvSpPr/>
              <p:nvPr/>
            </p:nvSpPr>
            <p:spPr>
              <a:xfrm>
                <a:off x="6159601" y="1941056"/>
                <a:ext cx="180397" cy="153244"/>
              </a:xfrm>
              <a:prstGeom prst="ellipse">
                <a:avLst/>
              </a:prstGeom>
              <a:solidFill>
                <a:srgbClr val="FF9F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100" kern="0" dirty="0">
                    <a:solidFill>
                      <a:prstClr val="white"/>
                    </a:solidFill>
                    <a:latin typeface="Calibri" panose="020F0502020204030204"/>
                  </a:rPr>
                  <a:t>2</a:t>
                </a:r>
                <a:endParaRPr kumimoji="0" lang="es-ES" sz="11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Elipse 13">
                <a:extLst>
                  <a:ext uri="{FF2B5EF4-FFF2-40B4-BE49-F238E27FC236}">
                    <a16:creationId xmlns:a16="http://schemas.microsoft.com/office/drawing/2014/main" id="{8570E8A9-A066-405E-ABB2-D10A10707FDB}"/>
                  </a:ext>
                </a:extLst>
              </p:cNvPr>
              <p:cNvSpPr/>
              <p:nvPr/>
            </p:nvSpPr>
            <p:spPr>
              <a:xfrm rot="10617118" flipH="1" flipV="1">
                <a:off x="1936886" y="5792877"/>
                <a:ext cx="180191" cy="229783"/>
              </a:xfrm>
              <a:prstGeom prst="ellipse">
                <a:avLst/>
              </a:prstGeom>
              <a:solidFill>
                <a:srgbClr val="FF9F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white"/>
                    </a:solidFill>
                    <a:effectLst/>
                    <a:uLnTx/>
                    <a:uFillTx/>
                    <a:latin typeface="Calibri" panose="020F0502020204030204"/>
                    <a:ea typeface="+mn-ea"/>
                    <a:cs typeface="+mn-cs"/>
                  </a:rPr>
                  <a:t>6</a:t>
                </a:r>
              </a:p>
            </p:txBody>
          </p:sp>
          <p:sp>
            <p:nvSpPr>
              <p:cNvPr id="15" name="Flecha: a la izquierda y derecha 14">
                <a:extLst>
                  <a:ext uri="{FF2B5EF4-FFF2-40B4-BE49-F238E27FC236}">
                    <a16:creationId xmlns:a16="http://schemas.microsoft.com/office/drawing/2014/main" id="{340C2FEE-A26C-48CB-98EC-B4AC717AAB78}"/>
                  </a:ext>
                </a:extLst>
              </p:cNvPr>
              <p:cNvSpPr/>
              <p:nvPr/>
            </p:nvSpPr>
            <p:spPr>
              <a:xfrm rot="2519915">
                <a:off x="2103129" y="4881026"/>
                <a:ext cx="565362" cy="180887"/>
              </a:xfrm>
              <a:prstGeom prst="leftRightArrow">
                <a:avLst/>
              </a:prstGeom>
              <a:solidFill>
                <a:srgbClr val="4472C4">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20034C43-4C30-4F9B-967D-C6208E794759}"/>
                  </a:ext>
                </a:extLst>
              </p:cNvPr>
              <p:cNvSpPr txBox="1"/>
              <p:nvPr/>
            </p:nvSpPr>
            <p:spPr>
              <a:xfrm>
                <a:off x="4886969" y="4360658"/>
                <a:ext cx="1776081" cy="3056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rPr>
                  <a:t>Consulta Pieza Convicción existentes en el Depósito</a:t>
                </a:r>
              </a:p>
            </p:txBody>
          </p:sp>
          <p:sp>
            <p:nvSpPr>
              <p:cNvPr id="17" name="Elipse 16">
                <a:extLst>
                  <a:ext uri="{FF2B5EF4-FFF2-40B4-BE49-F238E27FC236}">
                    <a16:creationId xmlns:a16="http://schemas.microsoft.com/office/drawing/2014/main" id="{CA50566D-83B7-4429-9DD7-7C99D874CDB7}"/>
                  </a:ext>
                </a:extLst>
              </p:cNvPr>
              <p:cNvSpPr/>
              <p:nvPr/>
            </p:nvSpPr>
            <p:spPr>
              <a:xfrm>
                <a:off x="4886969" y="4485576"/>
                <a:ext cx="165142" cy="180781"/>
              </a:xfrm>
              <a:prstGeom prst="ellipse">
                <a:avLst/>
              </a:prstGeom>
              <a:solidFill>
                <a:srgbClr val="FF9F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white"/>
                    </a:solidFill>
                    <a:effectLst/>
                    <a:uLnTx/>
                    <a:uFillTx/>
                    <a:latin typeface="Calibri" panose="020F0502020204030204"/>
                    <a:ea typeface="+mn-ea"/>
                    <a:cs typeface="+mn-cs"/>
                  </a:rPr>
                  <a:t>5</a:t>
                </a:r>
              </a:p>
            </p:txBody>
          </p:sp>
          <p:pic>
            <p:nvPicPr>
              <p:cNvPr id="18" name="Imagen 17">
                <a:extLst>
                  <a:ext uri="{FF2B5EF4-FFF2-40B4-BE49-F238E27FC236}">
                    <a16:creationId xmlns:a16="http://schemas.microsoft.com/office/drawing/2014/main" id="{84214800-661C-4D0B-94ED-B1220E24D321}"/>
                  </a:ext>
                </a:extLst>
              </p:cNvPr>
              <p:cNvPicPr>
                <a:picLocks noChangeAspect="1"/>
              </p:cNvPicPr>
              <p:nvPr/>
            </p:nvPicPr>
            <p:blipFill>
              <a:blip r:embed="rId4"/>
              <a:stretch>
                <a:fillRect/>
              </a:stretch>
            </p:blipFill>
            <p:spPr>
              <a:xfrm>
                <a:off x="2623509" y="5013610"/>
                <a:ext cx="622477" cy="586621"/>
              </a:xfrm>
              <a:prstGeom prst="rect">
                <a:avLst/>
              </a:prstGeom>
            </p:spPr>
          </p:pic>
          <p:sp>
            <p:nvSpPr>
              <p:cNvPr id="19" name="Flecha: a la derecha 18">
                <a:extLst>
                  <a:ext uri="{FF2B5EF4-FFF2-40B4-BE49-F238E27FC236}">
                    <a16:creationId xmlns:a16="http://schemas.microsoft.com/office/drawing/2014/main" id="{C96BE017-6F21-4BAB-B17F-D9BFFE1E03EF}"/>
                  </a:ext>
                </a:extLst>
              </p:cNvPr>
              <p:cNvSpPr/>
              <p:nvPr/>
            </p:nvSpPr>
            <p:spPr>
              <a:xfrm>
                <a:off x="4946549" y="2770358"/>
                <a:ext cx="1075696" cy="180781"/>
              </a:xfrm>
              <a:prstGeom prst="rightArrow">
                <a:avLst/>
              </a:prstGeom>
              <a:solidFill>
                <a:srgbClr val="4472C4">
                  <a:lumMod val="75000"/>
                </a:srgbClr>
              </a:solidFill>
              <a:ln w="254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ndParaRPr>
              </a:p>
            </p:txBody>
          </p:sp>
        </p:grpSp>
        <p:pic>
          <p:nvPicPr>
            <p:cNvPr id="22" name="Imagen 21">
              <a:extLst>
                <a:ext uri="{FF2B5EF4-FFF2-40B4-BE49-F238E27FC236}">
                  <a16:creationId xmlns:a16="http://schemas.microsoft.com/office/drawing/2014/main" id="{0641360C-784D-40D8-BE40-1CE87FE6C8B8}"/>
                </a:ext>
              </a:extLst>
            </p:cNvPr>
            <p:cNvPicPr>
              <a:picLocks noChangeAspect="1"/>
            </p:cNvPicPr>
            <p:nvPr/>
          </p:nvPicPr>
          <p:blipFill>
            <a:blip r:embed="rId5"/>
            <a:stretch>
              <a:fillRect/>
            </a:stretch>
          </p:blipFill>
          <p:spPr>
            <a:xfrm>
              <a:off x="5888135" y="1993468"/>
              <a:ext cx="1565350" cy="633594"/>
            </a:xfrm>
            <a:prstGeom prst="rect">
              <a:avLst/>
            </a:prstGeom>
          </p:spPr>
        </p:pic>
        <p:pic>
          <p:nvPicPr>
            <p:cNvPr id="23" name="Imagen 22">
              <a:extLst>
                <a:ext uri="{FF2B5EF4-FFF2-40B4-BE49-F238E27FC236}">
                  <a16:creationId xmlns:a16="http://schemas.microsoft.com/office/drawing/2014/main" id="{EDF44A05-0CEC-41F9-96EC-5195729B3B35}"/>
                </a:ext>
              </a:extLst>
            </p:cNvPr>
            <p:cNvPicPr>
              <a:picLocks noChangeAspect="1"/>
            </p:cNvPicPr>
            <p:nvPr/>
          </p:nvPicPr>
          <p:blipFill>
            <a:blip r:embed="rId4"/>
            <a:stretch>
              <a:fillRect/>
            </a:stretch>
          </p:blipFill>
          <p:spPr>
            <a:xfrm>
              <a:off x="1947267" y="2105664"/>
              <a:ext cx="619394" cy="586621"/>
            </a:xfrm>
            <a:prstGeom prst="rect">
              <a:avLst/>
            </a:prstGeom>
          </p:spPr>
        </p:pic>
        <p:pic>
          <p:nvPicPr>
            <p:cNvPr id="24" name="Imagen 23">
              <a:extLst>
                <a:ext uri="{FF2B5EF4-FFF2-40B4-BE49-F238E27FC236}">
                  <a16:creationId xmlns:a16="http://schemas.microsoft.com/office/drawing/2014/main" id="{32C1C58D-E52A-441B-B029-7912E30D24CF}"/>
                </a:ext>
              </a:extLst>
            </p:cNvPr>
            <p:cNvPicPr>
              <a:picLocks noChangeAspect="1"/>
            </p:cNvPicPr>
            <p:nvPr/>
          </p:nvPicPr>
          <p:blipFill>
            <a:blip r:embed="rId6"/>
            <a:stretch>
              <a:fillRect/>
            </a:stretch>
          </p:blipFill>
          <p:spPr>
            <a:xfrm>
              <a:off x="1076891" y="3125127"/>
              <a:ext cx="1051693" cy="1035261"/>
            </a:xfrm>
            <a:prstGeom prst="rect">
              <a:avLst/>
            </a:prstGeom>
          </p:spPr>
        </p:pic>
        <p:sp>
          <p:nvSpPr>
            <p:cNvPr id="25" name="Flecha: a la izquierda y derecha 24">
              <a:extLst>
                <a:ext uri="{FF2B5EF4-FFF2-40B4-BE49-F238E27FC236}">
                  <a16:creationId xmlns:a16="http://schemas.microsoft.com/office/drawing/2014/main" id="{52981484-4506-4109-9BD8-4BC234BF56C8}"/>
                </a:ext>
              </a:extLst>
            </p:cNvPr>
            <p:cNvSpPr/>
            <p:nvPr/>
          </p:nvSpPr>
          <p:spPr>
            <a:xfrm rot="9091469">
              <a:off x="2361843" y="3717522"/>
              <a:ext cx="4578355" cy="226102"/>
            </a:xfrm>
            <a:prstGeom prst="leftRightArrow">
              <a:avLst/>
            </a:prstGeom>
            <a:solidFill>
              <a:srgbClr val="4472C4">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97321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D1400D8-0E3B-42A6-94A6-9FDA42D71406}"/>
              </a:ext>
            </a:extLst>
          </p:cNvPr>
          <p:cNvSpPr>
            <a:spLocks noGrp="1"/>
          </p:cNvSpPr>
          <p:nvPr>
            <p:ph type="title"/>
          </p:nvPr>
        </p:nvSpPr>
        <p:spPr/>
        <p:txBody>
          <a:bodyPr/>
          <a:lstStyle/>
          <a:p>
            <a:r>
              <a:rPr lang="es-ES" dirty="0"/>
              <a:t>5.2. Alta de pieza</a:t>
            </a:r>
          </a:p>
        </p:txBody>
      </p:sp>
      <p:sp>
        <p:nvSpPr>
          <p:cNvPr id="5" name="Marcador de número de diapositiva 4">
            <a:extLst>
              <a:ext uri="{FF2B5EF4-FFF2-40B4-BE49-F238E27FC236}">
                <a16:creationId xmlns:a16="http://schemas.microsoft.com/office/drawing/2014/main" id="{AE867FE9-CF34-460A-954B-3D0E0AEDAB05}"/>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17</a:t>
            </a:fld>
            <a:endParaRPr lang="es-ES" dirty="0">
              <a:solidFill>
                <a:srgbClr val="323C47">
                  <a:tint val="75000"/>
                </a:srgbClr>
              </a:solidFill>
            </a:endParaRPr>
          </a:p>
        </p:txBody>
      </p:sp>
      <p:grpSp>
        <p:nvGrpSpPr>
          <p:cNvPr id="6" name="Grupo 5">
            <a:extLst>
              <a:ext uri="{FF2B5EF4-FFF2-40B4-BE49-F238E27FC236}">
                <a16:creationId xmlns:a16="http://schemas.microsoft.com/office/drawing/2014/main" id="{F0DE7E4A-A979-2BFA-6A01-9A6D198A484B}"/>
              </a:ext>
            </a:extLst>
          </p:cNvPr>
          <p:cNvGrpSpPr/>
          <p:nvPr/>
        </p:nvGrpSpPr>
        <p:grpSpPr>
          <a:xfrm>
            <a:off x="59634" y="1484784"/>
            <a:ext cx="8932215" cy="4170770"/>
            <a:chOff x="148182" y="1685564"/>
            <a:chExt cx="8932215" cy="4170770"/>
          </a:xfrm>
        </p:grpSpPr>
        <p:grpSp>
          <p:nvGrpSpPr>
            <p:cNvPr id="34" name="Group 89">
              <a:extLst>
                <a:ext uri="{FF2B5EF4-FFF2-40B4-BE49-F238E27FC236}">
                  <a16:creationId xmlns:a16="http://schemas.microsoft.com/office/drawing/2014/main" id="{419EDE69-A4F1-46C8-A1D6-798E91468CF5}"/>
                </a:ext>
              </a:extLst>
            </p:cNvPr>
            <p:cNvGrpSpPr/>
            <p:nvPr/>
          </p:nvGrpSpPr>
          <p:grpSpPr>
            <a:xfrm>
              <a:off x="1428346" y="1956412"/>
              <a:ext cx="2425767" cy="1538397"/>
              <a:chOff x="566057" y="1024883"/>
              <a:chExt cx="2367924" cy="1475316"/>
            </a:xfrm>
          </p:grpSpPr>
          <p:sp>
            <p:nvSpPr>
              <p:cNvPr id="35" name="Freeform: Shape 90">
                <a:extLst>
                  <a:ext uri="{FF2B5EF4-FFF2-40B4-BE49-F238E27FC236}">
                    <a16:creationId xmlns:a16="http://schemas.microsoft.com/office/drawing/2014/main" id="{F6DC40AA-CBCA-4BD1-BDCC-D9638C2D7B00}"/>
                  </a:ext>
                </a:extLst>
              </p:cNvPr>
              <p:cNvSpPr/>
              <p:nvPr/>
            </p:nvSpPr>
            <p:spPr>
              <a:xfrm>
                <a:off x="566057" y="1024883"/>
                <a:ext cx="359229" cy="1475316"/>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TextBox 92">
                <a:extLst>
                  <a:ext uri="{FF2B5EF4-FFF2-40B4-BE49-F238E27FC236}">
                    <a16:creationId xmlns:a16="http://schemas.microsoft.com/office/drawing/2014/main" id="{A788D268-059C-4A58-9F4D-A61EA89C6C52}"/>
                  </a:ext>
                </a:extLst>
              </p:cNvPr>
              <p:cNvSpPr txBox="1"/>
              <p:nvPr/>
            </p:nvSpPr>
            <p:spPr>
              <a:xfrm>
                <a:off x="635379" y="1148648"/>
                <a:ext cx="2118092" cy="354188"/>
              </a:xfrm>
              <a:prstGeom prst="rect">
                <a:avLst/>
              </a:prstGeom>
              <a:noFill/>
            </p:spPr>
            <p:txBody>
              <a:bodyPr wrap="square" rtlCol="0">
                <a:spAutoFit/>
              </a:bodyPr>
              <a:lstStyle/>
              <a:p>
                <a:r>
                  <a:rPr lang="es-ES" dirty="0">
                    <a:latin typeface="Montserrat Light" panose="00000400000000000000" pitchFamily="2" charset="0"/>
                  </a:rPr>
                  <a:t>Nueva entrada</a:t>
                </a:r>
              </a:p>
            </p:txBody>
          </p:sp>
          <p:sp>
            <p:nvSpPr>
              <p:cNvPr id="37" name="TextBox 93">
                <a:extLst>
                  <a:ext uri="{FF2B5EF4-FFF2-40B4-BE49-F238E27FC236}">
                    <a16:creationId xmlns:a16="http://schemas.microsoft.com/office/drawing/2014/main" id="{AABC2136-AFF8-4C05-8743-143F2CF46472}"/>
                  </a:ext>
                </a:extLst>
              </p:cNvPr>
              <p:cNvSpPr txBox="1"/>
              <p:nvPr/>
            </p:nvSpPr>
            <p:spPr>
              <a:xfrm>
                <a:off x="617066" y="1412176"/>
                <a:ext cx="2316915" cy="383704"/>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Escanear código de caja válido.</a:t>
                </a:r>
              </a:p>
              <a:p>
                <a:pPr marL="171450" indent="-171450">
                  <a:buFont typeface="Wingdings" panose="05000000000000000000" pitchFamily="2" charset="2"/>
                  <a:buChar char="ü"/>
                </a:pPr>
                <a:r>
                  <a:rPr lang="es-ES" sz="1000" dirty="0">
                    <a:solidFill>
                      <a:srgbClr val="000000"/>
                    </a:solidFill>
                  </a:rPr>
                  <a:t>Crear la caja e introducir piezas.</a:t>
                </a:r>
              </a:p>
            </p:txBody>
          </p:sp>
        </p:grpSp>
        <p:grpSp>
          <p:nvGrpSpPr>
            <p:cNvPr id="38" name="Group 94">
              <a:extLst>
                <a:ext uri="{FF2B5EF4-FFF2-40B4-BE49-F238E27FC236}">
                  <a16:creationId xmlns:a16="http://schemas.microsoft.com/office/drawing/2014/main" id="{E356AE50-5F16-4702-B39E-BF287BF4C0A9}"/>
                </a:ext>
              </a:extLst>
            </p:cNvPr>
            <p:cNvGrpSpPr/>
            <p:nvPr/>
          </p:nvGrpSpPr>
          <p:grpSpPr>
            <a:xfrm>
              <a:off x="5059472" y="1956413"/>
              <a:ext cx="2714093" cy="1580352"/>
              <a:chOff x="566057" y="887722"/>
              <a:chExt cx="2714093" cy="1849869"/>
            </a:xfrm>
          </p:grpSpPr>
          <p:sp>
            <p:nvSpPr>
              <p:cNvPr id="39" name="Freeform: Shape 95">
                <a:extLst>
                  <a:ext uri="{FF2B5EF4-FFF2-40B4-BE49-F238E27FC236}">
                    <a16:creationId xmlns:a16="http://schemas.microsoft.com/office/drawing/2014/main" id="{E38E4E55-5228-460A-95A3-097D01C0FBF8}"/>
                  </a:ext>
                </a:extLst>
              </p:cNvPr>
              <p:cNvSpPr/>
              <p:nvPr/>
            </p:nvSpPr>
            <p:spPr>
              <a:xfrm>
                <a:off x="566057" y="887722"/>
                <a:ext cx="359229" cy="1849869"/>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0" name="TextBox 97">
                <a:extLst>
                  <a:ext uri="{FF2B5EF4-FFF2-40B4-BE49-F238E27FC236}">
                    <a16:creationId xmlns:a16="http://schemas.microsoft.com/office/drawing/2014/main" id="{D2806232-7D7D-4A1C-B4C5-684B3A79A96D}"/>
                  </a:ext>
                </a:extLst>
              </p:cNvPr>
              <p:cNvSpPr txBox="1"/>
              <p:nvPr/>
            </p:nvSpPr>
            <p:spPr>
              <a:xfrm>
                <a:off x="648324" y="1130571"/>
                <a:ext cx="2469003" cy="432319"/>
              </a:xfrm>
              <a:prstGeom prst="rect">
                <a:avLst/>
              </a:prstGeom>
              <a:noFill/>
            </p:spPr>
            <p:txBody>
              <a:bodyPr wrap="square" rtlCol="0">
                <a:spAutoFit/>
              </a:bodyPr>
              <a:lstStyle/>
              <a:p>
                <a:r>
                  <a:rPr lang="es-ES" dirty="0">
                    <a:latin typeface="Montserrat Light" panose="00000400000000000000" pitchFamily="2" charset="0"/>
                  </a:rPr>
                  <a:t>Ubicación</a:t>
                </a:r>
              </a:p>
            </p:txBody>
          </p:sp>
          <p:sp>
            <p:nvSpPr>
              <p:cNvPr id="41" name="TextBox 98">
                <a:extLst>
                  <a:ext uri="{FF2B5EF4-FFF2-40B4-BE49-F238E27FC236}">
                    <a16:creationId xmlns:a16="http://schemas.microsoft.com/office/drawing/2014/main" id="{F77DB320-CB56-4866-85AE-D9BF68304BB7}"/>
                  </a:ext>
                </a:extLst>
              </p:cNvPr>
              <p:cNvSpPr txBox="1"/>
              <p:nvPr/>
            </p:nvSpPr>
            <p:spPr>
              <a:xfrm>
                <a:off x="648324" y="1522223"/>
                <a:ext cx="2631826" cy="468346"/>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Seleccionar una ubicación para la caja.</a:t>
                </a:r>
              </a:p>
              <a:p>
                <a:pPr marL="171450" indent="-171450">
                  <a:buFont typeface="Wingdings" panose="05000000000000000000" pitchFamily="2" charset="2"/>
                  <a:buChar char="ü"/>
                </a:pPr>
                <a:r>
                  <a:rPr lang="es-ES" sz="1000" dirty="0">
                    <a:solidFill>
                      <a:srgbClr val="000000"/>
                    </a:solidFill>
                  </a:rPr>
                  <a:t>Se creará una orden de entrada para la caja </a:t>
                </a:r>
              </a:p>
            </p:txBody>
          </p:sp>
        </p:grpSp>
        <p:grpSp>
          <p:nvGrpSpPr>
            <p:cNvPr id="42" name="Group 134">
              <a:extLst>
                <a:ext uri="{FF2B5EF4-FFF2-40B4-BE49-F238E27FC236}">
                  <a16:creationId xmlns:a16="http://schemas.microsoft.com/office/drawing/2014/main" id="{A0F83142-ED1F-427D-9C62-B275DA48230F}"/>
                </a:ext>
              </a:extLst>
            </p:cNvPr>
            <p:cNvGrpSpPr/>
            <p:nvPr/>
          </p:nvGrpSpPr>
          <p:grpSpPr>
            <a:xfrm>
              <a:off x="3563888" y="4193416"/>
              <a:ext cx="2223984" cy="1183943"/>
              <a:chOff x="1837475" y="4432903"/>
              <a:chExt cx="2030134" cy="1545022"/>
            </a:xfrm>
          </p:grpSpPr>
          <p:sp>
            <p:nvSpPr>
              <p:cNvPr id="43" name="Freeform: Shape 110">
                <a:extLst>
                  <a:ext uri="{FF2B5EF4-FFF2-40B4-BE49-F238E27FC236}">
                    <a16:creationId xmlns:a16="http://schemas.microsoft.com/office/drawing/2014/main" id="{CC2BCBF3-C062-4F15-80DB-8D52E8F19B14}"/>
                  </a:ext>
                </a:extLst>
              </p:cNvPr>
              <p:cNvSpPr/>
              <p:nvPr/>
            </p:nvSpPr>
            <p:spPr>
              <a:xfrm flipV="1">
                <a:off x="1837475" y="4432903"/>
                <a:ext cx="359229" cy="1545022"/>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TextBox 112">
                <a:extLst>
                  <a:ext uri="{FF2B5EF4-FFF2-40B4-BE49-F238E27FC236}">
                    <a16:creationId xmlns:a16="http://schemas.microsoft.com/office/drawing/2014/main" id="{F26462A0-C2B3-49CA-BB23-2753D7E15B75}"/>
                  </a:ext>
                </a:extLst>
              </p:cNvPr>
              <p:cNvSpPr txBox="1"/>
              <p:nvPr/>
            </p:nvSpPr>
            <p:spPr>
              <a:xfrm>
                <a:off x="1892882" y="4911738"/>
                <a:ext cx="1563795" cy="481971"/>
              </a:xfrm>
              <a:prstGeom prst="rect">
                <a:avLst/>
              </a:prstGeom>
              <a:noFill/>
            </p:spPr>
            <p:txBody>
              <a:bodyPr wrap="square" rtlCol="0">
                <a:spAutoFit/>
              </a:bodyPr>
              <a:lstStyle/>
              <a:p>
                <a:r>
                  <a:rPr lang="es-ES" dirty="0">
                    <a:latin typeface="Montserrat Light" panose="00000400000000000000" pitchFamily="2" charset="0"/>
                  </a:rPr>
                  <a:t>Cerrar caja</a:t>
                </a:r>
              </a:p>
            </p:txBody>
          </p:sp>
          <p:sp>
            <p:nvSpPr>
              <p:cNvPr id="45" name="TextBox 113">
                <a:extLst>
                  <a:ext uri="{FF2B5EF4-FFF2-40B4-BE49-F238E27FC236}">
                    <a16:creationId xmlns:a16="http://schemas.microsoft.com/office/drawing/2014/main" id="{36DDA7EC-0B1D-46E5-B5F9-C5A52AA62D7F}"/>
                  </a:ext>
                </a:extLst>
              </p:cNvPr>
              <p:cNvSpPr txBox="1"/>
              <p:nvPr/>
            </p:nvSpPr>
            <p:spPr>
              <a:xfrm>
                <a:off x="1892882" y="5326129"/>
                <a:ext cx="1974727" cy="321313"/>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Quedará pendiente de ubicar.</a:t>
                </a:r>
              </a:p>
            </p:txBody>
          </p:sp>
        </p:grpSp>
        <p:grpSp>
          <p:nvGrpSpPr>
            <p:cNvPr id="46" name="Group 135">
              <a:extLst>
                <a:ext uri="{FF2B5EF4-FFF2-40B4-BE49-F238E27FC236}">
                  <a16:creationId xmlns:a16="http://schemas.microsoft.com/office/drawing/2014/main" id="{B803B32F-AE32-41A0-96BB-28EEF0812BA9}"/>
                </a:ext>
              </a:extLst>
            </p:cNvPr>
            <p:cNvGrpSpPr/>
            <p:nvPr/>
          </p:nvGrpSpPr>
          <p:grpSpPr>
            <a:xfrm>
              <a:off x="6471732" y="4157555"/>
              <a:ext cx="2454158" cy="1440672"/>
              <a:chOff x="4069100" y="4221084"/>
              <a:chExt cx="2486968" cy="1440672"/>
            </a:xfrm>
          </p:grpSpPr>
          <p:sp>
            <p:nvSpPr>
              <p:cNvPr id="47" name="Freeform: Shape 115">
                <a:extLst>
                  <a:ext uri="{FF2B5EF4-FFF2-40B4-BE49-F238E27FC236}">
                    <a16:creationId xmlns:a16="http://schemas.microsoft.com/office/drawing/2014/main" id="{8593F5EB-5CD3-4893-9240-BBFDDE72B4C5}"/>
                  </a:ext>
                </a:extLst>
              </p:cNvPr>
              <p:cNvSpPr/>
              <p:nvPr/>
            </p:nvSpPr>
            <p:spPr>
              <a:xfrm flipV="1">
                <a:off x="4069100" y="4221084"/>
                <a:ext cx="359229" cy="1440672"/>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TextBox 117">
                <a:extLst>
                  <a:ext uri="{FF2B5EF4-FFF2-40B4-BE49-F238E27FC236}">
                    <a16:creationId xmlns:a16="http://schemas.microsoft.com/office/drawing/2014/main" id="{675BB73C-A1D1-4632-89DF-CB80D9D7760A}"/>
                  </a:ext>
                </a:extLst>
              </p:cNvPr>
              <p:cNvSpPr txBox="1"/>
              <p:nvPr/>
            </p:nvSpPr>
            <p:spPr>
              <a:xfrm>
                <a:off x="4197825" y="4425985"/>
                <a:ext cx="2358243" cy="646331"/>
              </a:xfrm>
              <a:prstGeom prst="rect">
                <a:avLst/>
              </a:prstGeom>
              <a:noFill/>
            </p:spPr>
            <p:txBody>
              <a:bodyPr wrap="square" rtlCol="0">
                <a:spAutoFit/>
              </a:bodyPr>
              <a:lstStyle/>
              <a:p>
                <a:r>
                  <a:rPr lang="es-ES" dirty="0">
                    <a:latin typeface="Montserrat Light" panose="00000400000000000000" pitchFamily="2" charset="0"/>
                  </a:rPr>
                  <a:t>Imprimir/validar orden de entrada</a:t>
                </a:r>
              </a:p>
            </p:txBody>
          </p:sp>
          <p:sp>
            <p:nvSpPr>
              <p:cNvPr id="49" name="TextBox 118">
                <a:extLst>
                  <a:ext uri="{FF2B5EF4-FFF2-40B4-BE49-F238E27FC236}">
                    <a16:creationId xmlns:a16="http://schemas.microsoft.com/office/drawing/2014/main" id="{863F01F8-87C6-4989-9BE8-ECE1F53A14DD}"/>
                  </a:ext>
                </a:extLst>
              </p:cNvPr>
              <p:cNvSpPr txBox="1"/>
              <p:nvPr/>
            </p:nvSpPr>
            <p:spPr>
              <a:xfrm>
                <a:off x="4212831" y="5040778"/>
                <a:ext cx="2227473" cy="400110"/>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Se imprime la orden de entrada.</a:t>
                </a:r>
              </a:p>
              <a:p>
                <a:pPr marL="171450" indent="-171450">
                  <a:buFont typeface="Wingdings" panose="05000000000000000000" pitchFamily="2" charset="2"/>
                  <a:buChar char="ü"/>
                </a:pPr>
                <a:r>
                  <a:rPr lang="es-ES" sz="1000" dirty="0">
                    <a:solidFill>
                      <a:srgbClr val="000000"/>
                    </a:solidFill>
                  </a:rPr>
                  <a:t>Se valida la orden de entrada.</a:t>
                </a:r>
                <a:r>
                  <a:rPr lang="es-ES" sz="1000" dirty="0">
                    <a:solidFill>
                      <a:schemeClr val="bg1">
                        <a:lumMod val="50000"/>
                      </a:schemeClr>
                    </a:solidFill>
                    <a:latin typeface="Montserrat Light" panose="00000400000000000000" pitchFamily="2" charset="0"/>
                  </a:rPr>
                  <a:t>  </a:t>
                </a:r>
              </a:p>
            </p:txBody>
          </p:sp>
        </p:grpSp>
        <p:sp>
          <p:nvSpPr>
            <p:cNvPr id="50" name="Arrow: Pentagon 36">
              <a:extLst>
                <a:ext uri="{FF2B5EF4-FFF2-40B4-BE49-F238E27FC236}">
                  <a16:creationId xmlns:a16="http://schemas.microsoft.com/office/drawing/2014/main" id="{F98BA187-08CF-4A1D-9CDD-5CAC737607CE}"/>
                </a:ext>
              </a:extLst>
            </p:cNvPr>
            <p:cNvSpPr/>
            <p:nvPr/>
          </p:nvSpPr>
          <p:spPr>
            <a:xfrm>
              <a:off x="5091404" y="3611984"/>
              <a:ext cx="2838563" cy="505109"/>
            </a:xfrm>
            <a:prstGeom prst="homePlate">
              <a:avLst/>
            </a:prstGeom>
            <a:gradFill>
              <a:gsLst>
                <a:gs pos="0">
                  <a:srgbClr val="008669"/>
                </a:gs>
                <a:gs pos="100000">
                  <a:srgbClr val="10FFCB"/>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Arrow: Pentagon 35">
              <a:extLst>
                <a:ext uri="{FF2B5EF4-FFF2-40B4-BE49-F238E27FC236}">
                  <a16:creationId xmlns:a16="http://schemas.microsoft.com/office/drawing/2014/main" id="{D4785275-E05F-44C4-8FF3-466201FCFCE2}"/>
                </a:ext>
              </a:extLst>
            </p:cNvPr>
            <p:cNvSpPr/>
            <p:nvPr/>
          </p:nvSpPr>
          <p:spPr>
            <a:xfrm>
              <a:off x="3789733" y="3613490"/>
              <a:ext cx="2746079" cy="501696"/>
            </a:xfrm>
            <a:prstGeom prst="homePlate">
              <a:avLst/>
            </a:prstGeom>
            <a:gradFill>
              <a:gsLst>
                <a:gs pos="0">
                  <a:srgbClr val="03C0CF"/>
                </a:gs>
                <a:gs pos="100000">
                  <a:srgbClr val="B5F8FE"/>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Arrow: Pentagon 34">
              <a:extLst>
                <a:ext uri="{FF2B5EF4-FFF2-40B4-BE49-F238E27FC236}">
                  <a16:creationId xmlns:a16="http://schemas.microsoft.com/office/drawing/2014/main" id="{28DB7485-2D8C-4AB5-BE2F-737ED9F07522}"/>
                </a:ext>
              </a:extLst>
            </p:cNvPr>
            <p:cNvSpPr/>
            <p:nvPr/>
          </p:nvSpPr>
          <p:spPr>
            <a:xfrm>
              <a:off x="2601880" y="3590437"/>
              <a:ext cx="2598024" cy="526254"/>
            </a:xfrm>
            <a:prstGeom prst="homePlate">
              <a:avLst/>
            </a:prstGeom>
            <a:gradFill>
              <a:gsLst>
                <a:gs pos="0">
                  <a:srgbClr val="CC9306"/>
                </a:gs>
                <a:gs pos="100000">
                  <a:srgbClr val="FBD87F"/>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Arrow: Pentagon 33">
              <a:extLst>
                <a:ext uri="{FF2B5EF4-FFF2-40B4-BE49-F238E27FC236}">
                  <a16:creationId xmlns:a16="http://schemas.microsoft.com/office/drawing/2014/main" id="{603C3FAB-11AE-4BA8-9D13-AFB0B94045F1}"/>
                </a:ext>
              </a:extLst>
            </p:cNvPr>
            <p:cNvSpPr/>
            <p:nvPr/>
          </p:nvSpPr>
          <p:spPr>
            <a:xfrm>
              <a:off x="1398096" y="3582047"/>
              <a:ext cx="2293977" cy="531159"/>
            </a:xfrm>
            <a:prstGeom prst="homePlate">
              <a:avLst/>
            </a:prstGeom>
            <a:gradFill>
              <a:gsLst>
                <a:gs pos="0">
                  <a:srgbClr val="B2450E"/>
                </a:gs>
                <a:gs pos="100000">
                  <a:srgbClr val="FCE4D8"/>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4" name="Grupo 53">
              <a:extLst>
                <a:ext uri="{FF2B5EF4-FFF2-40B4-BE49-F238E27FC236}">
                  <a16:creationId xmlns:a16="http://schemas.microsoft.com/office/drawing/2014/main" id="{DDAAD991-A102-478A-A6D6-9BCF3E6ECB94}"/>
                </a:ext>
              </a:extLst>
            </p:cNvPr>
            <p:cNvGrpSpPr/>
            <p:nvPr/>
          </p:nvGrpSpPr>
          <p:grpSpPr>
            <a:xfrm>
              <a:off x="148182" y="3315112"/>
              <a:ext cx="1080120" cy="1008112"/>
              <a:chOff x="97235" y="948850"/>
              <a:chExt cx="1080120" cy="1008112"/>
            </a:xfrm>
          </p:grpSpPr>
          <p:sp>
            <p:nvSpPr>
              <p:cNvPr id="55" name="Elipse 54">
                <a:extLst>
                  <a:ext uri="{FF2B5EF4-FFF2-40B4-BE49-F238E27FC236}">
                    <a16:creationId xmlns:a16="http://schemas.microsoft.com/office/drawing/2014/main" id="{0CBD08D3-610A-4C22-90A3-05D82829A4DC}"/>
                  </a:ext>
                </a:extLst>
              </p:cNvPr>
              <p:cNvSpPr/>
              <p:nvPr/>
            </p:nvSpPr>
            <p:spPr>
              <a:xfrm>
                <a:off x="97235" y="948850"/>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sp>
            <p:nvSpPr>
              <p:cNvPr id="57" name="CuadroTexto 56">
                <a:extLst>
                  <a:ext uri="{FF2B5EF4-FFF2-40B4-BE49-F238E27FC236}">
                    <a16:creationId xmlns:a16="http://schemas.microsoft.com/office/drawing/2014/main" id="{E336B60B-B11F-48A6-B9BB-2D18C6765F29}"/>
                  </a:ext>
                </a:extLst>
              </p:cNvPr>
              <p:cNvSpPr txBox="1"/>
              <p:nvPr/>
            </p:nvSpPr>
            <p:spPr>
              <a:xfrm>
                <a:off x="370845" y="1623741"/>
                <a:ext cx="500458" cy="246221"/>
              </a:xfrm>
              <a:prstGeom prst="rect">
                <a:avLst/>
              </a:prstGeom>
              <a:noFill/>
            </p:spPr>
            <p:txBody>
              <a:bodyPr wrap="none" rtlCol="0">
                <a:spAutoFit/>
              </a:bodyPr>
              <a:lstStyle/>
              <a:p>
                <a:r>
                  <a:rPr lang="es-ES" sz="1000" dirty="0">
                    <a:latin typeface="Arial Narrow" panose="020B0606020202030204" pitchFamily="34" charset="0"/>
                  </a:rPr>
                  <a:t>Piezas</a:t>
                </a:r>
              </a:p>
            </p:txBody>
          </p:sp>
        </p:grpSp>
        <p:sp>
          <p:nvSpPr>
            <p:cNvPr id="58" name="Rectangle 111">
              <a:extLst>
                <a:ext uri="{FF2B5EF4-FFF2-40B4-BE49-F238E27FC236}">
                  <a16:creationId xmlns:a16="http://schemas.microsoft.com/office/drawing/2014/main" id="{EE5B99A0-CC36-41B3-8A2E-AB2BA591C6A0}"/>
                </a:ext>
              </a:extLst>
            </p:cNvPr>
            <p:cNvSpPr/>
            <p:nvPr/>
          </p:nvSpPr>
          <p:spPr>
            <a:xfrm flipV="1">
              <a:off x="1441928" y="2962491"/>
              <a:ext cx="95402" cy="475475"/>
            </a:xfrm>
            <a:prstGeom prst="rect">
              <a:avLst/>
            </a:prstGeom>
            <a:solidFill>
              <a:srgbClr val="DEA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Rectangle 91">
              <a:extLst>
                <a:ext uri="{FF2B5EF4-FFF2-40B4-BE49-F238E27FC236}">
                  <a16:creationId xmlns:a16="http://schemas.microsoft.com/office/drawing/2014/main" id="{E9E214A3-F91F-4B54-B1AC-C7A19531A225}"/>
                </a:ext>
              </a:extLst>
            </p:cNvPr>
            <p:cNvSpPr/>
            <p:nvPr/>
          </p:nvSpPr>
          <p:spPr>
            <a:xfrm>
              <a:off x="3579980" y="4236224"/>
              <a:ext cx="89213" cy="647017"/>
            </a:xfrm>
            <a:prstGeom prst="rect">
              <a:avLst/>
            </a:prstGeom>
            <a:solidFill>
              <a:srgbClr val="F7D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Rectangle 116">
              <a:extLst>
                <a:ext uri="{FF2B5EF4-FFF2-40B4-BE49-F238E27FC236}">
                  <a16:creationId xmlns:a16="http://schemas.microsoft.com/office/drawing/2014/main" id="{6688D803-950D-4578-8BBA-41647134F3EA}"/>
                </a:ext>
              </a:extLst>
            </p:cNvPr>
            <p:cNvSpPr/>
            <p:nvPr/>
          </p:nvSpPr>
          <p:spPr>
            <a:xfrm flipV="1">
              <a:off x="5070022" y="2867042"/>
              <a:ext cx="85937" cy="620486"/>
            </a:xfrm>
            <a:prstGeom prst="rect">
              <a:avLst/>
            </a:prstGeom>
            <a:solidFill>
              <a:srgbClr val="64D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Rectangle 96">
              <a:extLst>
                <a:ext uri="{FF2B5EF4-FFF2-40B4-BE49-F238E27FC236}">
                  <a16:creationId xmlns:a16="http://schemas.microsoft.com/office/drawing/2014/main" id="{50CBE385-A18C-4BA8-90A6-E033CF5636E9}"/>
                </a:ext>
              </a:extLst>
            </p:cNvPr>
            <p:cNvSpPr/>
            <p:nvPr/>
          </p:nvSpPr>
          <p:spPr>
            <a:xfrm>
              <a:off x="6488781" y="4257274"/>
              <a:ext cx="84496" cy="594637"/>
            </a:xfrm>
            <a:prstGeom prst="rect">
              <a:avLst/>
            </a:prstGeom>
            <a:solidFill>
              <a:srgbClr val="0BD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2" name="Imagen 61">
              <a:extLst>
                <a:ext uri="{FF2B5EF4-FFF2-40B4-BE49-F238E27FC236}">
                  <a16:creationId xmlns:a16="http://schemas.microsoft.com/office/drawing/2014/main" id="{23C88948-8ED6-44D3-93D0-FF0272E509B0}"/>
                </a:ext>
              </a:extLst>
            </p:cNvPr>
            <p:cNvPicPr>
              <a:picLocks noChangeAspect="1"/>
            </p:cNvPicPr>
            <p:nvPr/>
          </p:nvPicPr>
          <p:blipFill>
            <a:blip r:embed="rId2"/>
            <a:stretch>
              <a:fillRect/>
            </a:stretch>
          </p:blipFill>
          <p:spPr>
            <a:xfrm>
              <a:off x="1796350" y="1685564"/>
              <a:ext cx="388655" cy="489514"/>
            </a:xfrm>
            <a:prstGeom prst="rect">
              <a:avLst/>
            </a:prstGeom>
          </p:spPr>
        </p:pic>
        <p:pic>
          <p:nvPicPr>
            <p:cNvPr id="63" name="Imagen 62">
              <a:extLst>
                <a:ext uri="{FF2B5EF4-FFF2-40B4-BE49-F238E27FC236}">
                  <a16:creationId xmlns:a16="http://schemas.microsoft.com/office/drawing/2014/main" id="{74374087-5341-49AA-9A59-099D0F48EDEE}"/>
                </a:ext>
              </a:extLst>
            </p:cNvPr>
            <p:cNvPicPr>
              <a:picLocks noChangeAspect="1"/>
            </p:cNvPicPr>
            <p:nvPr/>
          </p:nvPicPr>
          <p:blipFill>
            <a:blip r:embed="rId2"/>
            <a:stretch>
              <a:fillRect/>
            </a:stretch>
          </p:blipFill>
          <p:spPr>
            <a:xfrm>
              <a:off x="3957419" y="5132602"/>
              <a:ext cx="388655" cy="489514"/>
            </a:xfrm>
            <a:prstGeom prst="rect">
              <a:avLst/>
            </a:prstGeom>
          </p:spPr>
        </p:pic>
        <p:pic>
          <p:nvPicPr>
            <p:cNvPr id="64" name="Imagen 63">
              <a:extLst>
                <a:ext uri="{FF2B5EF4-FFF2-40B4-BE49-F238E27FC236}">
                  <a16:creationId xmlns:a16="http://schemas.microsoft.com/office/drawing/2014/main" id="{2D2C1732-D93C-41D8-8C61-1DF1FDC9F49C}"/>
                </a:ext>
              </a:extLst>
            </p:cNvPr>
            <p:cNvPicPr>
              <a:picLocks noChangeAspect="1"/>
            </p:cNvPicPr>
            <p:nvPr/>
          </p:nvPicPr>
          <p:blipFill>
            <a:blip r:embed="rId3"/>
            <a:stretch>
              <a:fillRect/>
            </a:stretch>
          </p:blipFill>
          <p:spPr>
            <a:xfrm>
              <a:off x="5354763" y="1696293"/>
              <a:ext cx="442886" cy="516214"/>
            </a:xfrm>
            <a:prstGeom prst="rect">
              <a:avLst/>
            </a:prstGeom>
          </p:spPr>
        </p:pic>
        <p:sp>
          <p:nvSpPr>
            <p:cNvPr id="65" name="Elipse 64">
              <a:extLst>
                <a:ext uri="{FF2B5EF4-FFF2-40B4-BE49-F238E27FC236}">
                  <a16:creationId xmlns:a16="http://schemas.microsoft.com/office/drawing/2014/main" id="{A009F5D3-521B-4191-81D1-98D4BBACB60F}"/>
                </a:ext>
              </a:extLst>
            </p:cNvPr>
            <p:cNvSpPr/>
            <p:nvPr/>
          </p:nvSpPr>
          <p:spPr>
            <a:xfrm>
              <a:off x="8000277" y="3290532"/>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sp>
          <p:nvSpPr>
            <p:cNvPr id="66" name="CuadroTexto 65">
              <a:extLst>
                <a:ext uri="{FF2B5EF4-FFF2-40B4-BE49-F238E27FC236}">
                  <a16:creationId xmlns:a16="http://schemas.microsoft.com/office/drawing/2014/main" id="{E55E3A83-0177-4661-8A42-EA03AA2B4E8D}"/>
                </a:ext>
              </a:extLst>
            </p:cNvPr>
            <p:cNvSpPr txBox="1"/>
            <p:nvPr/>
          </p:nvSpPr>
          <p:spPr>
            <a:xfrm>
              <a:off x="8260452" y="3932436"/>
              <a:ext cx="535724" cy="246221"/>
            </a:xfrm>
            <a:prstGeom prst="rect">
              <a:avLst/>
            </a:prstGeom>
            <a:noFill/>
          </p:spPr>
          <p:txBody>
            <a:bodyPr wrap="none" rtlCol="0">
              <a:spAutoFit/>
            </a:bodyPr>
            <a:lstStyle/>
            <a:p>
              <a:r>
                <a:rPr lang="es-ES" sz="1000" dirty="0">
                  <a:latin typeface="Arial Narrow" panose="020B0606020202030204" pitchFamily="34" charset="0"/>
                </a:rPr>
                <a:t>Archivo</a:t>
              </a:r>
            </a:p>
          </p:txBody>
        </p:sp>
        <p:pic>
          <p:nvPicPr>
            <p:cNvPr id="67" name="Imagen 66">
              <a:extLst>
                <a:ext uri="{FF2B5EF4-FFF2-40B4-BE49-F238E27FC236}">
                  <a16:creationId xmlns:a16="http://schemas.microsoft.com/office/drawing/2014/main" id="{3A493212-502B-46BA-927C-3F5424FCF99E}"/>
                </a:ext>
              </a:extLst>
            </p:cNvPr>
            <p:cNvPicPr>
              <a:picLocks noChangeAspect="1"/>
            </p:cNvPicPr>
            <p:nvPr/>
          </p:nvPicPr>
          <p:blipFill>
            <a:blip r:embed="rId3"/>
            <a:stretch>
              <a:fillRect/>
            </a:stretch>
          </p:blipFill>
          <p:spPr>
            <a:xfrm>
              <a:off x="6860387" y="5340120"/>
              <a:ext cx="442886" cy="516214"/>
            </a:xfrm>
            <a:prstGeom prst="rect">
              <a:avLst/>
            </a:prstGeom>
          </p:spPr>
        </p:pic>
        <p:pic>
          <p:nvPicPr>
            <p:cNvPr id="2" name="Imagen 1">
              <a:extLst>
                <a:ext uri="{FF2B5EF4-FFF2-40B4-BE49-F238E27FC236}">
                  <a16:creationId xmlns:a16="http://schemas.microsoft.com/office/drawing/2014/main" id="{1C4A2076-3C7F-4A5E-874D-76C9C63625C5}"/>
                </a:ext>
              </a:extLst>
            </p:cNvPr>
            <p:cNvPicPr>
              <a:picLocks noChangeAspect="1"/>
            </p:cNvPicPr>
            <p:nvPr/>
          </p:nvPicPr>
          <p:blipFill>
            <a:blip r:embed="rId4"/>
            <a:stretch>
              <a:fillRect/>
            </a:stretch>
          </p:blipFill>
          <p:spPr>
            <a:xfrm>
              <a:off x="8192800" y="3429504"/>
              <a:ext cx="671028" cy="542854"/>
            </a:xfrm>
            <a:prstGeom prst="rect">
              <a:avLst/>
            </a:prstGeom>
          </p:spPr>
        </p:pic>
        <p:pic>
          <p:nvPicPr>
            <p:cNvPr id="3" name="Imagen 2">
              <a:extLst>
                <a:ext uri="{FF2B5EF4-FFF2-40B4-BE49-F238E27FC236}">
                  <a16:creationId xmlns:a16="http://schemas.microsoft.com/office/drawing/2014/main" id="{66DE3BB6-E0C7-4DE5-A6CD-90DC18166684}"/>
                </a:ext>
              </a:extLst>
            </p:cNvPr>
            <p:cNvPicPr>
              <a:picLocks noChangeAspect="1"/>
            </p:cNvPicPr>
            <p:nvPr/>
          </p:nvPicPr>
          <p:blipFill>
            <a:blip r:embed="rId5"/>
            <a:stretch>
              <a:fillRect/>
            </a:stretch>
          </p:blipFill>
          <p:spPr>
            <a:xfrm>
              <a:off x="347824" y="3518939"/>
              <a:ext cx="705638" cy="528091"/>
            </a:xfrm>
            <a:prstGeom prst="rect">
              <a:avLst/>
            </a:prstGeom>
          </p:spPr>
        </p:pic>
      </p:grpSp>
    </p:spTree>
    <p:extLst>
      <p:ext uri="{BB962C8B-B14F-4D97-AF65-F5344CB8AC3E}">
        <p14:creationId xmlns:p14="http://schemas.microsoft.com/office/powerpoint/2010/main" val="2329642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7873E90-0DB9-43EB-9A34-6F1ACA95A0AB}"/>
              </a:ext>
            </a:extLst>
          </p:cNvPr>
          <p:cNvSpPr>
            <a:spLocks noGrp="1"/>
          </p:cNvSpPr>
          <p:nvPr>
            <p:ph type="title"/>
          </p:nvPr>
        </p:nvSpPr>
        <p:spPr/>
        <p:txBody>
          <a:bodyPr/>
          <a:lstStyle/>
          <a:p>
            <a:r>
              <a:rPr lang="es-ES" dirty="0"/>
              <a:t>5.2. Pantallas de alta de piezas</a:t>
            </a:r>
          </a:p>
        </p:txBody>
      </p:sp>
      <p:sp>
        <p:nvSpPr>
          <p:cNvPr id="5" name="Marcador de número de diapositiva 4">
            <a:extLst>
              <a:ext uri="{FF2B5EF4-FFF2-40B4-BE49-F238E27FC236}">
                <a16:creationId xmlns:a16="http://schemas.microsoft.com/office/drawing/2014/main" id="{306F7FBB-A45E-47CD-94F6-0F7361E17DC0}"/>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18</a:t>
            </a:fld>
            <a:endParaRPr lang="es-ES" dirty="0">
              <a:solidFill>
                <a:srgbClr val="323C47">
                  <a:tint val="75000"/>
                </a:srgbClr>
              </a:solidFill>
            </a:endParaRPr>
          </a:p>
        </p:txBody>
      </p:sp>
      <p:grpSp>
        <p:nvGrpSpPr>
          <p:cNvPr id="2" name="Grupo 1">
            <a:extLst>
              <a:ext uri="{FF2B5EF4-FFF2-40B4-BE49-F238E27FC236}">
                <a16:creationId xmlns:a16="http://schemas.microsoft.com/office/drawing/2014/main" id="{B77F2E00-54D8-6C01-2F5E-B3C502778D22}"/>
              </a:ext>
            </a:extLst>
          </p:cNvPr>
          <p:cNvGrpSpPr/>
          <p:nvPr/>
        </p:nvGrpSpPr>
        <p:grpSpPr>
          <a:xfrm>
            <a:off x="335268" y="884990"/>
            <a:ext cx="8269180" cy="5208306"/>
            <a:chOff x="295539" y="870899"/>
            <a:chExt cx="8269180" cy="5208306"/>
          </a:xfrm>
        </p:grpSpPr>
        <p:pic>
          <p:nvPicPr>
            <p:cNvPr id="41" name="Imagen 40">
              <a:extLst>
                <a:ext uri="{FF2B5EF4-FFF2-40B4-BE49-F238E27FC236}">
                  <a16:creationId xmlns:a16="http://schemas.microsoft.com/office/drawing/2014/main" id="{02A920A0-1D8F-4F9F-8143-4D4F32735254}"/>
                </a:ext>
              </a:extLst>
            </p:cNvPr>
            <p:cNvPicPr>
              <a:picLocks noChangeAspect="1"/>
            </p:cNvPicPr>
            <p:nvPr/>
          </p:nvPicPr>
          <p:blipFill>
            <a:blip r:embed="rId2"/>
            <a:stretch>
              <a:fillRect/>
            </a:stretch>
          </p:blipFill>
          <p:spPr>
            <a:xfrm>
              <a:off x="709612" y="1362075"/>
              <a:ext cx="2247683" cy="1202829"/>
            </a:xfrm>
            <a:prstGeom prst="rect">
              <a:avLst/>
            </a:prstGeom>
            <a:ln>
              <a:solidFill>
                <a:schemeClr val="bg2">
                  <a:lumMod val="50000"/>
                </a:schemeClr>
              </a:solidFill>
            </a:ln>
          </p:spPr>
        </p:pic>
        <p:sp>
          <p:nvSpPr>
            <p:cNvPr id="42" name="CuadroTexto 41">
              <a:extLst>
                <a:ext uri="{FF2B5EF4-FFF2-40B4-BE49-F238E27FC236}">
                  <a16:creationId xmlns:a16="http://schemas.microsoft.com/office/drawing/2014/main" id="{548A3BD2-9864-418D-9A74-C4FC7B93BDF5}"/>
                </a:ext>
              </a:extLst>
            </p:cNvPr>
            <p:cNvSpPr txBox="1"/>
            <p:nvPr/>
          </p:nvSpPr>
          <p:spPr>
            <a:xfrm>
              <a:off x="899592" y="1039631"/>
              <a:ext cx="1600503" cy="338554"/>
            </a:xfrm>
            <a:prstGeom prst="rect">
              <a:avLst/>
            </a:prstGeom>
            <a:noFill/>
          </p:spPr>
          <p:txBody>
            <a:bodyPr wrap="none" rtlCol="0">
              <a:spAutoFit/>
            </a:bodyPr>
            <a:lstStyle/>
            <a:p>
              <a:r>
                <a:rPr lang="es-ES" sz="1600" dirty="0"/>
                <a:t>Abrir / Crear caja</a:t>
              </a:r>
            </a:p>
          </p:txBody>
        </p:sp>
        <p:pic>
          <p:nvPicPr>
            <p:cNvPr id="43" name="Imagen 42">
              <a:extLst>
                <a:ext uri="{FF2B5EF4-FFF2-40B4-BE49-F238E27FC236}">
                  <a16:creationId xmlns:a16="http://schemas.microsoft.com/office/drawing/2014/main" id="{CAB81016-B073-4B31-BCFD-98B4F787A74C}"/>
                </a:ext>
              </a:extLst>
            </p:cNvPr>
            <p:cNvPicPr>
              <a:picLocks noChangeAspect="1"/>
            </p:cNvPicPr>
            <p:nvPr/>
          </p:nvPicPr>
          <p:blipFill>
            <a:blip r:embed="rId3"/>
            <a:stretch>
              <a:fillRect/>
            </a:stretch>
          </p:blipFill>
          <p:spPr>
            <a:xfrm>
              <a:off x="3903370" y="1393520"/>
              <a:ext cx="3044894" cy="1143001"/>
            </a:xfrm>
            <a:prstGeom prst="rect">
              <a:avLst/>
            </a:prstGeom>
            <a:ln>
              <a:solidFill>
                <a:schemeClr val="bg2">
                  <a:lumMod val="50000"/>
                </a:schemeClr>
              </a:solidFill>
            </a:ln>
          </p:spPr>
        </p:pic>
        <p:sp>
          <p:nvSpPr>
            <p:cNvPr id="44" name="CuadroTexto 43">
              <a:extLst>
                <a:ext uri="{FF2B5EF4-FFF2-40B4-BE49-F238E27FC236}">
                  <a16:creationId xmlns:a16="http://schemas.microsoft.com/office/drawing/2014/main" id="{06BD87D1-A3F1-40FF-AAF5-29FFC8ABFAE0}"/>
                </a:ext>
              </a:extLst>
            </p:cNvPr>
            <p:cNvSpPr txBox="1"/>
            <p:nvPr/>
          </p:nvSpPr>
          <p:spPr>
            <a:xfrm>
              <a:off x="4405838" y="870899"/>
              <a:ext cx="1620829" cy="584775"/>
            </a:xfrm>
            <a:prstGeom prst="rect">
              <a:avLst/>
            </a:prstGeom>
            <a:noFill/>
          </p:spPr>
          <p:txBody>
            <a:bodyPr wrap="none" rtlCol="0">
              <a:spAutoFit/>
            </a:bodyPr>
            <a:lstStyle/>
            <a:p>
              <a:pPr algn="ctr"/>
              <a:r>
                <a:rPr lang="es-ES" sz="1600" dirty="0"/>
                <a:t>Incorporar piezas</a:t>
              </a:r>
            </a:p>
            <a:p>
              <a:pPr algn="ctr"/>
              <a:r>
                <a:rPr lang="es-ES" sz="1600" dirty="0"/>
                <a:t> en la caja</a:t>
              </a:r>
            </a:p>
          </p:txBody>
        </p:sp>
        <p:pic>
          <p:nvPicPr>
            <p:cNvPr id="45" name="Imagen 44">
              <a:extLst>
                <a:ext uri="{FF2B5EF4-FFF2-40B4-BE49-F238E27FC236}">
                  <a16:creationId xmlns:a16="http://schemas.microsoft.com/office/drawing/2014/main" id="{D54FCE27-B378-4083-A8F5-6CF67CB89418}"/>
                </a:ext>
              </a:extLst>
            </p:cNvPr>
            <p:cNvPicPr>
              <a:picLocks noChangeAspect="1"/>
            </p:cNvPicPr>
            <p:nvPr/>
          </p:nvPicPr>
          <p:blipFill>
            <a:blip r:embed="rId4"/>
            <a:stretch>
              <a:fillRect/>
            </a:stretch>
          </p:blipFill>
          <p:spPr>
            <a:xfrm>
              <a:off x="6012160" y="3079539"/>
              <a:ext cx="2552559" cy="1360562"/>
            </a:xfrm>
            <a:prstGeom prst="rect">
              <a:avLst/>
            </a:prstGeom>
            <a:ln>
              <a:solidFill>
                <a:schemeClr val="bg2">
                  <a:lumMod val="50000"/>
                </a:schemeClr>
              </a:solidFill>
            </a:ln>
          </p:spPr>
        </p:pic>
        <p:sp>
          <p:nvSpPr>
            <p:cNvPr id="46" name="CuadroTexto 45">
              <a:extLst>
                <a:ext uri="{FF2B5EF4-FFF2-40B4-BE49-F238E27FC236}">
                  <a16:creationId xmlns:a16="http://schemas.microsoft.com/office/drawing/2014/main" id="{56538400-D5D9-49C8-A003-11656FD77642}"/>
                </a:ext>
              </a:extLst>
            </p:cNvPr>
            <p:cNvSpPr txBox="1"/>
            <p:nvPr/>
          </p:nvSpPr>
          <p:spPr>
            <a:xfrm>
              <a:off x="6796552" y="2740985"/>
              <a:ext cx="1101327" cy="338554"/>
            </a:xfrm>
            <a:prstGeom prst="rect">
              <a:avLst/>
            </a:prstGeom>
            <a:noFill/>
          </p:spPr>
          <p:txBody>
            <a:bodyPr wrap="none" rtlCol="0">
              <a:spAutoFit/>
            </a:bodyPr>
            <a:lstStyle/>
            <a:p>
              <a:r>
                <a:rPr lang="es-ES" sz="1600" dirty="0"/>
                <a:t>Ubicar caja</a:t>
              </a:r>
            </a:p>
          </p:txBody>
        </p:sp>
        <p:pic>
          <p:nvPicPr>
            <p:cNvPr id="47" name="Imagen 46">
              <a:extLst>
                <a:ext uri="{FF2B5EF4-FFF2-40B4-BE49-F238E27FC236}">
                  <a16:creationId xmlns:a16="http://schemas.microsoft.com/office/drawing/2014/main" id="{76FD9DEC-92E2-4618-9C29-C22BCBC7F24A}"/>
                </a:ext>
              </a:extLst>
            </p:cNvPr>
            <p:cNvPicPr>
              <a:picLocks noChangeAspect="1"/>
            </p:cNvPicPr>
            <p:nvPr/>
          </p:nvPicPr>
          <p:blipFill>
            <a:blip r:embed="rId5"/>
            <a:stretch>
              <a:fillRect/>
            </a:stretch>
          </p:blipFill>
          <p:spPr>
            <a:xfrm>
              <a:off x="3577712" y="4797152"/>
              <a:ext cx="2358395" cy="1282053"/>
            </a:xfrm>
            <a:prstGeom prst="rect">
              <a:avLst/>
            </a:prstGeom>
            <a:ln>
              <a:solidFill>
                <a:schemeClr val="bg2">
                  <a:lumMod val="50000"/>
                </a:schemeClr>
              </a:solidFill>
            </a:ln>
          </p:spPr>
        </p:pic>
        <p:sp>
          <p:nvSpPr>
            <p:cNvPr id="48" name="CuadroTexto 47">
              <a:extLst>
                <a:ext uri="{FF2B5EF4-FFF2-40B4-BE49-F238E27FC236}">
                  <a16:creationId xmlns:a16="http://schemas.microsoft.com/office/drawing/2014/main" id="{3C5CD0BE-DF69-447F-8F79-7063378BC27E}"/>
                </a:ext>
              </a:extLst>
            </p:cNvPr>
            <p:cNvSpPr txBox="1"/>
            <p:nvPr/>
          </p:nvSpPr>
          <p:spPr>
            <a:xfrm>
              <a:off x="827505" y="4440101"/>
              <a:ext cx="1300549" cy="338554"/>
            </a:xfrm>
            <a:prstGeom prst="rect">
              <a:avLst/>
            </a:prstGeom>
            <a:noFill/>
          </p:spPr>
          <p:txBody>
            <a:bodyPr wrap="none" rtlCol="0">
              <a:spAutoFit/>
            </a:bodyPr>
            <a:lstStyle/>
            <a:p>
              <a:r>
                <a:rPr lang="es-ES" sz="1600" dirty="0"/>
                <a:t>Validar orden</a:t>
              </a:r>
            </a:p>
          </p:txBody>
        </p:sp>
        <p:pic>
          <p:nvPicPr>
            <p:cNvPr id="49" name="Imagen 48">
              <a:extLst>
                <a:ext uri="{FF2B5EF4-FFF2-40B4-BE49-F238E27FC236}">
                  <a16:creationId xmlns:a16="http://schemas.microsoft.com/office/drawing/2014/main" id="{20503E2A-261F-4286-B755-9C5532EF2787}"/>
                </a:ext>
              </a:extLst>
            </p:cNvPr>
            <p:cNvPicPr>
              <a:picLocks noChangeAspect="1"/>
            </p:cNvPicPr>
            <p:nvPr/>
          </p:nvPicPr>
          <p:blipFill>
            <a:blip r:embed="rId6"/>
            <a:stretch>
              <a:fillRect/>
            </a:stretch>
          </p:blipFill>
          <p:spPr>
            <a:xfrm>
              <a:off x="295539" y="4795904"/>
              <a:ext cx="2412239" cy="1261524"/>
            </a:xfrm>
            <a:prstGeom prst="rect">
              <a:avLst/>
            </a:prstGeom>
            <a:ln>
              <a:solidFill>
                <a:schemeClr val="bg2">
                  <a:lumMod val="50000"/>
                </a:schemeClr>
              </a:solidFill>
            </a:ln>
          </p:spPr>
        </p:pic>
        <p:sp>
          <p:nvSpPr>
            <p:cNvPr id="50" name="CuadroTexto 49">
              <a:extLst>
                <a:ext uri="{FF2B5EF4-FFF2-40B4-BE49-F238E27FC236}">
                  <a16:creationId xmlns:a16="http://schemas.microsoft.com/office/drawing/2014/main" id="{699A89AE-7DD6-464E-AE01-A916ABF48422}"/>
                </a:ext>
              </a:extLst>
            </p:cNvPr>
            <p:cNvSpPr txBox="1"/>
            <p:nvPr/>
          </p:nvSpPr>
          <p:spPr>
            <a:xfrm>
              <a:off x="4031999" y="4440101"/>
              <a:ext cx="1449820" cy="338554"/>
            </a:xfrm>
            <a:prstGeom prst="rect">
              <a:avLst/>
            </a:prstGeom>
            <a:noFill/>
          </p:spPr>
          <p:txBody>
            <a:bodyPr wrap="none" rtlCol="0">
              <a:spAutoFit/>
            </a:bodyPr>
            <a:lstStyle/>
            <a:p>
              <a:r>
                <a:rPr lang="es-ES" sz="1600" dirty="0"/>
                <a:t>Imprimir orden</a:t>
              </a:r>
            </a:p>
          </p:txBody>
        </p:sp>
        <p:pic>
          <p:nvPicPr>
            <p:cNvPr id="51" name="Imagen 50">
              <a:extLst>
                <a:ext uri="{FF2B5EF4-FFF2-40B4-BE49-F238E27FC236}">
                  <a16:creationId xmlns:a16="http://schemas.microsoft.com/office/drawing/2014/main" id="{F099AAB9-7CF6-48E0-96A0-CE0A0D6F6581}"/>
                </a:ext>
              </a:extLst>
            </p:cNvPr>
            <p:cNvPicPr>
              <a:picLocks noChangeAspect="1"/>
            </p:cNvPicPr>
            <p:nvPr/>
          </p:nvPicPr>
          <p:blipFill>
            <a:blip r:embed="rId7"/>
            <a:stretch>
              <a:fillRect/>
            </a:stretch>
          </p:blipFill>
          <p:spPr>
            <a:xfrm>
              <a:off x="2393773" y="2920724"/>
              <a:ext cx="1574638" cy="1273864"/>
            </a:xfrm>
            <a:prstGeom prst="rect">
              <a:avLst/>
            </a:prstGeom>
          </p:spPr>
        </p:pic>
        <p:cxnSp>
          <p:nvCxnSpPr>
            <p:cNvPr id="52" name="Conector recto de flecha 51">
              <a:extLst>
                <a:ext uri="{FF2B5EF4-FFF2-40B4-BE49-F238E27FC236}">
                  <a16:creationId xmlns:a16="http://schemas.microsoft.com/office/drawing/2014/main" id="{31341A49-B2F1-4850-8A65-B121155C8AB0}"/>
                </a:ext>
              </a:extLst>
            </p:cNvPr>
            <p:cNvCxnSpPr>
              <a:cxnSpLocks/>
              <a:stCxn id="41" idx="3"/>
              <a:endCxn id="43" idx="1"/>
            </p:cNvCxnSpPr>
            <p:nvPr/>
          </p:nvCxnSpPr>
          <p:spPr>
            <a:xfrm>
              <a:off x="2957295" y="1963490"/>
              <a:ext cx="946075" cy="153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5" name="Conector recto de flecha 54">
              <a:extLst>
                <a:ext uri="{FF2B5EF4-FFF2-40B4-BE49-F238E27FC236}">
                  <a16:creationId xmlns:a16="http://schemas.microsoft.com/office/drawing/2014/main" id="{70D1A9B1-9D5B-4B12-BCE6-C9A8BF3C1731}"/>
                </a:ext>
              </a:extLst>
            </p:cNvPr>
            <p:cNvCxnSpPr>
              <a:cxnSpLocks/>
              <a:stCxn id="43" idx="3"/>
              <a:endCxn id="46" idx="0"/>
            </p:cNvCxnSpPr>
            <p:nvPr/>
          </p:nvCxnSpPr>
          <p:spPr>
            <a:xfrm>
              <a:off x="6948264" y="1965021"/>
              <a:ext cx="398952" cy="77596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B202F246-972F-477F-A832-1D7F5B7B0348}"/>
                </a:ext>
              </a:extLst>
            </p:cNvPr>
            <p:cNvCxnSpPr>
              <a:cxnSpLocks/>
              <a:stCxn id="45" idx="2"/>
              <a:endCxn id="47" idx="3"/>
            </p:cNvCxnSpPr>
            <p:nvPr/>
          </p:nvCxnSpPr>
          <p:spPr>
            <a:xfrm flipH="1">
              <a:off x="5936107" y="4440101"/>
              <a:ext cx="1352333" cy="99807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1" name="Conector recto de flecha 60">
              <a:extLst>
                <a:ext uri="{FF2B5EF4-FFF2-40B4-BE49-F238E27FC236}">
                  <a16:creationId xmlns:a16="http://schemas.microsoft.com/office/drawing/2014/main" id="{12B8F29E-15ED-489C-8AC4-0561CE5B72C0}"/>
                </a:ext>
              </a:extLst>
            </p:cNvPr>
            <p:cNvCxnSpPr>
              <a:cxnSpLocks/>
              <a:stCxn id="47" idx="1"/>
              <a:endCxn id="49" idx="3"/>
            </p:cNvCxnSpPr>
            <p:nvPr/>
          </p:nvCxnSpPr>
          <p:spPr>
            <a:xfrm flipH="1" flipV="1">
              <a:off x="2707778" y="5426666"/>
              <a:ext cx="869934" cy="1151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a:extLst>
                <a:ext uri="{FF2B5EF4-FFF2-40B4-BE49-F238E27FC236}">
                  <a16:creationId xmlns:a16="http://schemas.microsoft.com/office/drawing/2014/main" id="{2797950B-D2E0-42FD-941D-EA895AEF50A7}"/>
                </a:ext>
              </a:extLst>
            </p:cNvPr>
            <p:cNvCxnSpPr>
              <a:cxnSpLocks/>
              <a:stCxn id="48" idx="0"/>
              <a:endCxn id="51" idx="1"/>
            </p:cNvCxnSpPr>
            <p:nvPr/>
          </p:nvCxnSpPr>
          <p:spPr>
            <a:xfrm flipV="1">
              <a:off x="1477780" y="3557656"/>
              <a:ext cx="915993" cy="88244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4156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252B48C-5833-451A-89A0-942FE428D97F}"/>
              </a:ext>
            </a:extLst>
          </p:cNvPr>
          <p:cNvSpPr>
            <a:spLocks noGrp="1"/>
          </p:cNvSpPr>
          <p:nvPr>
            <p:ph type="title"/>
          </p:nvPr>
        </p:nvSpPr>
        <p:spPr/>
        <p:txBody>
          <a:bodyPr/>
          <a:lstStyle/>
          <a:p>
            <a:r>
              <a:rPr lang="es-ES" dirty="0"/>
              <a:t>5.3. Solicitud de préstamo de piezas</a:t>
            </a:r>
          </a:p>
        </p:txBody>
      </p:sp>
      <p:sp>
        <p:nvSpPr>
          <p:cNvPr id="5" name="Marcador de número de diapositiva 4">
            <a:extLst>
              <a:ext uri="{FF2B5EF4-FFF2-40B4-BE49-F238E27FC236}">
                <a16:creationId xmlns:a16="http://schemas.microsoft.com/office/drawing/2014/main" id="{401371BF-3E3F-415C-BCB7-10F4930ACD13}"/>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19</a:t>
            </a:fld>
            <a:endParaRPr lang="es-ES" dirty="0">
              <a:solidFill>
                <a:srgbClr val="323C47">
                  <a:tint val="75000"/>
                </a:srgbClr>
              </a:solidFill>
            </a:endParaRPr>
          </a:p>
        </p:txBody>
      </p:sp>
      <p:grpSp>
        <p:nvGrpSpPr>
          <p:cNvPr id="3" name="Grupo 2">
            <a:extLst>
              <a:ext uri="{FF2B5EF4-FFF2-40B4-BE49-F238E27FC236}">
                <a16:creationId xmlns:a16="http://schemas.microsoft.com/office/drawing/2014/main" id="{80DEABAF-4606-611C-64DF-A6FDA9866678}"/>
              </a:ext>
            </a:extLst>
          </p:cNvPr>
          <p:cNvGrpSpPr/>
          <p:nvPr/>
        </p:nvGrpSpPr>
        <p:grpSpPr>
          <a:xfrm>
            <a:off x="107504" y="1556792"/>
            <a:ext cx="8932215" cy="4145409"/>
            <a:chOff x="148182" y="1719579"/>
            <a:chExt cx="8932215" cy="4145409"/>
          </a:xfrm>
        </p:grpSpPr>
        <p:grpSp>
          <p:nvGrpSpPr>
            <p:cNvPr id="34" name="Group 89">
              <a:extLst>
                <a:ext uri="{FF2B5EF4-FFF2-40B4-BE49-F238E27FC236}">
                  <a16:creationId xmlns:a16="http://schemas.microsoft.com/office/drawing/2014/main" id="{87161265-8F1B-4701-9D9B-5635E181D3BF}"/>
                </a:ext>
              </a:extLst>
            </p:cNvPr>
            <p:cNvGrpSpPr/>
            <p:nvPr/>
          </p:nvGrpSpPr>
          <p:grpSpPr>
            <a:xfrm>
              <a:off x="1428346" y="2000121"/>
              <a:ext cx="2687875" cy="1494688"/>
              <a:chOff x="566057" y="1066800"/>
              <a:chExt cx="2623782" cy="1433399"/>
            </a:xfrm>
          </p:grpSpPr>
          <p:sp>
            <p:nvSpPr>
              <p:cNvPr id="35" name="Freeform: Shape 90">
                <a:extLst>
                  <a:ext uri="{FF2B5EF4-FFF2-40B4-BE49-F238E27FC236}">
                    <a16:creationId xmlns:a16="http://schemas.microsoft.com/office/drawing/2014/main" id="{63238377-76E5-479E-83F3-38B3B39335FC}"/>
                  </a:ext>
                </a:extLst>
              </p:cNvPr>
              <p:cNvSpPr/>
              <p:nvPr/>
            </p:nvSpPr>
            <p:spPr>
              <a:xfrm>
                <a:off x="566057" y="1066800"/>
                <a:ext cx="359229" cy="1433399"/>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TextBox 92">
                <a:extLst>
                  <a:ext uri="{FF2B5EF4-FFF2-40B4-BE49-F238E27FC236}">
                    <a16:creationId xmlns:a16="http://schemas.microsoft.com/office/drawing/2014/main" id="{0CE554A9-CC8E-482B-9EE5-BEA95949E3AF}"/>
                  </a:ext>
                </a:extLst>
              </p:cNvPr>
              <p:cNvSpPr txBox="1"/>
              <p:nvPr/>
            </p:nvSpPr>
            <p:spPr>
              <a:xfrm>
                <a:off x="635378" y="1148648"/>
                <a:ext cx="2554461" cy="354188"/>
              </a:xfrm>
              <a:prstGeom prst="rect">
                <a:avLst/>
              </a:prstGeom>
              <a:noFill/>
            </p:spPr>
            <p:txBody>
              <a:bodyPr wrap="square" rtlCol="0">
                <a:spAutoFit/>
              </a:bodyPr>
              <a:lstStyle/>
              <a:p>
                <a:r>
                  <a:rPr lang="es-ES" dirty="0">
                    <a:latin typeface="Montserrat Light" panose="00000400000000000000" pitchFamily="2" charset="0"/>
                  </a:rPr>
                  <a:t>Solicitar pieza</a:t>
                </a:r>
              </a:p>
            </p:txBody>
          </p:sp>
          <p:sp>
            <p:nvSpPr>
              <p:cNvPr id="37" name="TextBox 93">
                <a:extLst>
                  <a:ext uri="{FF2B5EF4-FFF2-40B4-BE49-F238E27FC236}">
                    <a16:creationId xmlns:a16="http://schemas.microsoft.com/office/drawing/2014/main" id="{62A364D0-ED8C-40EF-A39E-558A80C65CB7}"/>
                  </a:ext>
                </a:extLst>
              </p:cNvPr>
              <p:cNvSpPr txBox="1"/>
              <p:nvPr/>
            </p:nvSpPr>
            <p:spPr>
              <a:xfrm>
                <a:off x="617066" y="1412176"/>
                <a:ext cx="2316915" cy="236125"/>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Generación de solicitudes en SARCH.</a:t>
                </a:r>
              </a:p>
            </p:txBody>
          </p:sp>
        </p:grpSp>
        <p:grpSp>
          <p:nvGrpSpPr>
            <p:cNvPr id="38" name="Group 94">
              <a:extLst>
                <a:ext uri="{FF2B5EF4-FFF2-40B4-BE49-F238E27FC236}">
                  <a16:creationId xmlns:a16="http://schemas.microsoft.com/office/drawing/2014/main" id="{D902014A-1769-47E6-AE26-E4456F641EB5}"/>
                </a:ext>
              </a:extLst>
            </p:cNvPr>
            <p:cNvGrpSpPr/>
            <p:nvPr/>
          </p:nvGrpSpPr>
          <p:grpSpPr>
            <a:xfrm>
              <a:off x="5059472" y="2109399"/>
              <a:ext cx="2740304" cy="1427365"/>
              <a:chOff x="566057" y="1066799"/>
              <a:chExt cx="2740304" cy="1670791"/>
            </a:xfrm>
          </p:grpSpPr>
          <p:sp>
            <p:nvSpPr>
              <p:cNvPr id="39" name="Freeform: Shape 95">
                <a:extLst>
                  <a:ext uri="{FF2B5EF4-FFF2-40B4-BE49-F238E27FC236}">
                    <a16:creationId xmlns:a16="http://schemas.microsoft.com/office/drawing/2014/main" id="{85AD0CA8-4A63-46F9-A295-EB32F0F134A1}"/>
                  </a:ext>
                </a:extLst>
              </p:cNvPr>
              <p:cNvSpPr/>
              <p:nvPr/>
            </p:nvSpPr>
            <p:spPr>
              <a:xfrm>
                <a:off x="566057" y="1066799"/>
                <a:ext cx="359229" cy="1670791"/>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TextBox 97">
                <a:extLst>
                  <a:ext uri="{FF2B5EF4-FFF2-40B4-BE49-F238E27FC236}">
                    <a16:creationId xmlns:a16="http://schemas.microsoft.com/office/drawing/2014/main" id="{2A27846D-F31E-4C87-B236-56A3C0CA6CA2}"/>
                  </a:ext>
                </a:extLst>
              </p:cNvPr>
              <p:cNvSpPr txBox="1"/>
              <p:nvPr/>
            </p:nvSpPr>
            <p:spPr>
              <a:xfrm>
                <a:off x="650553" y="1161256"/>
                <a:ext cx="2469003" cy="432319"/>
              </a:xfrm>
              <a:prstGeom prst="rect">
                <a:avLst/>
              </a:prstGeom>
              <a:noFill/>
            </p:spPr>
            <p:txBody>
              <a:bodyPr wrap="square" rtlCol="0">
                <a:spAutoFit/>
              </a:bodyPr>
              <a:lstStyle/>
              <a:p>
                <a:r>
                  <a:rPr lang="es-ES" dirty="0">
                    <a:latin typeface="Montserrat Light" panose="00000400000000000000" pitchFamily="2" charset="0"/>
                  </a:rPr>
                  <a:t>Imprimir / validar orden</a:t>
                </a:r>
              </a:p>
            </p:txBody>
          </p:sp>
          <p:sp>
            <p:nvSpPr>
              <p:cNvPr id="41" name="TextBox 98">
                <a:extLst>
                  <a:ext uri="{FF2B5EF4-FFF2-40B4-BE49-F238E27FC236}">
                    <a16:creationId xmlns:a16="http://schemas.microsoft.com/office/drawing/2014/main" id="{F822D6B7-9315-4B37-8528-3E1B91669B04}"/>
                  </a:ext>
                </a:extLst>
              </p:cNvPr>
              <p:cNvSpPr txBox="1"/>
              <p:nvPr/>
            </p:nvSpPr>
            <p:spPr>
              <a:xfrm>
                <a:off x="674535" y="1892848"/>
                <a:ext cx="2631826" cy="468346"/>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Se imprime la orden de salida.</a:t>
                </a:r>
              </a:p>
              <a:p>
                <a:pPr marL="171450" indent="-171450">
                  <a:buFont typeface="Wingdings" panose="05000000000000000000" pitchFamily="2" charset="2"/>
                  <a:buChar char="ü"/>
                </a:pPr>
                <a:r>
                  <a:rPr lang="es-ES" sz="1000" dirty="0">
                    <a:solidFill>
                      <a:srgbClr val="000000"/>
                    </a:solidFill>
                  </a:rPr>
                  <a:t>Se valida la orden de salida.</a:t>
                </a:r>
                <a:r>
                  <a:rPr lang="es-ES" sz="1000" dirty="0">
                    <a:solidFill>
                      <a:schemeClr val="bg1">
                        <a:lumMod val="50000"/>
                      </a:schemeClr>
                    </a:solidFill>
                    <a:latin typeface="Montserrat Light" panose="00000400000000000000" pitchFamily="2" charset="0"/>
                  </a:rPr>
                  <a:t>  </a:t>
                </a:r>
              </a:p>
            </p:txBody>
          </p:sp>
        </p:grpSp>
        <p:grpSp>
          <p:nvGrpSpPr>
            <p:cNvPr id="42" name="Group 134">
              <a:extLst>
                <a:ext uri="{FF2B5EF4-FFF2-40B4-BE49-F238E27FC236}">
                  <a16:creationId xmlns:a16="http://schemas.microsoft.com/office/drawing/2014/main" id="{C6773318-1740-44B3-989B-3C21061D584E}"/>
                </a:ext>
              </a:extLst>
            </p:cNvPr>
            <p:cNvGrpSpPr/>
            <p:nvPr/>
          </p:nvGrpSpPr>
          <p:grpSpPr>
            <a:xfrm>
              <a:off x="3563888" y="4193416"/>
              <a:ext cx="2243448" cy="1183943"/>
              <a:chOff x="1837475" y="4432903"/>
              <a:chExt cx="2047901" cy="1545022"/>
            </a:xfrm>
          </p:grpSpPr>
          <p:sp>
            <p:nvSpPr>
              <p:cNvPr id="43" name="Freeform: Shape 110">
                <a:extLst>
                  <a:ext uri="{FF2B5EF4-FFF2-40B4-BE49-F238E27FC236}">
                    <a16:creationId xmlns:a16="http://schemas.microsoft.com/office/drawing/2014/main" id="{2260A675-F018-40AD-BE88-99DE9BA62CB0}"/>
                  </a:ext>
                </a:extLst>
              </p:cNvPr>
              <p:cNvSpPr/>
              <p:nvPr/>
            </p:nvSpPr>
            <p:spPr>
              <a:xfrm flipV="1">
                <a:off x="1837475" y="4432903"/>
                <a:ext cx="359229" cy="1545022"/>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TextBox 112">
                <a:extLst>
                  <a:ext uri="{FF2B5EF4-FFF2-40B4-BE49-F238E27FC236}">
                    <a16:creationId xmlns:a16="http://schemas.microsoft.com/office/drawing/2014/main" id="{DB6BB953-1753-482A-9497-094BC0DAF6C2}"/>
                  </a:ext>
                </a:extLst>
              </p:cNvPr>
              <p:cNvSpPr txBox="1"/>
              <p:nvPr/>
            </p:nvSpPr>
            <p:spPr>
              <a:xfrm>
                <a:off x="1892882" y="4911738"/>
                <a:ext cx="1563795" cy="481971"/>
              </a:xfrm>
              <a:prstGeom prst="rect">
                <a:avLst/>
              </a:prstGeom>
              <a:noFill/>
            </p:spPr>
            <p:txBody>
              <a:bodyPr wrap="square" rtlCol="0">
                <a:spAutoFit/>
              </a:bodyPr>
              <a:lstStyle/>
              <a:p>
                <a:r>
                  <a:rPr lang="es-ES" dirty="0">
                    <a:latin typeface="Montserrat Light" panose="00000400000000000000" pitchFamily="2" charset="0"/>
                  </a:rPr>
                  <a:t>Crear orden</a:t>
                </a:r>
              </a:p>
            </p:txBody>
          </p:sp>
          <p:sp>
            <p:nvSpPr>
              <p:cNvPr id="45" name="TextBox 113">
                <a:extLst>
                  <a:ext uri="{FF2B5EF4-FFF2-40B4-BE49-F238E27FC236}">
                    <a16:creationId xmlns:a16="http://schemas.microsoft.com/office/drawing/2014/main" id="{0FBA69EB-5D57-446E-9D39-94FC8E51BDEB}"/>
                  </a:ext>
                </a:extLst>
              </p:cNvPr>
              <p:cNvSpPr txBox="1"/>
              <p:nvPr/>
            </p:nvSpPr>
            <p:spPr>
              <a:xfrm>
                <a:off x="1910649" y="5429381"/>
                <a:ext cx="1974727" cy="321313"/>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Se generan las órdenes de salida.</a:t>
                </a:r>
              </a:p>
            </p:txBody>
          </p:sp>
        </p:grpSp>
        <p:grpSp>
          <p:nvGrpSpPr>
            <p:cNvPr id="46" name="Group 135">
              <a:extLst>
                <a:ext uri="{FF2B5EF4-FFF2-40B4-BE49-F238E27FC236}">
                  <a16:creationId xmlns:a16="http://schemas.microsoft.com/office/drawing/2014/main" id="{63579F35-2741-41A4-A128-6BD0B7813978}"/>
                </a:ext>
              </a:extLst>
            </p:cNvPr>
            <p:cNvGrpSpPr/>
            <p:nvPr/>
          </p:nvGrpSpPr>
          <p:grpSpPr>
            <a:xfrm>
              <a:off x="6471732" y="4157555"/>
              <a:ext cx="2454158" cy="1440672"/>
              <a:chOff x="4069100" y="4221084"/>
              <a:chExt cx="2486968" cy="1440672"/>
            </a:xfrm>
          </p:grpSpPr>
          <p:sp>
            <p:nvSpPr>
              <p:cNvPr id="47" name="Freeform: Shape 115">
                <a:extLst>
                  <a:ext uri="{FF2B5EF4-FFF2-40B4-BE49-F238E27FC236}">
                    <a16:creationId xmlns:a16="http://schemas.microsoft.com/office/drawing/2014/main" id="{467F8F8D-BF4C-46A9-B09C-9B452E73D61F}"/>
                  </a:ext>
                </a:extLst>
              </p:cNvPr>
              <p:cNvSpPr/>
              <p:nvPr/>
            </p:nvSpPr>
            <p:spPr>
              <a:xfrm flipV="1">
                <a:off x="4069100" y="4221084"/>
                <a:ext cx="359229" cy="1440672"/>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TextBox 117">
                <a:extLst>
                  <a:ext uri="{FF2B5EF4-FFF2-40B4-BE49-F238E27FC236}">
                    <a16:creationId xmlns:a16="http://schemas.microsoft.com/office/drawing/2014/main" id="{E5D55CFE-93A5-4281-B5DB-96FDABB7F03A}"/>
                  </a:ext>
                </a:extLst>
              </p:cNvPr>
              <p:cNvSpPr txBox="1"/>
              <p:nvPr/>
            </p:nvSpPr>
            <p:spPr>
              <a:xfrm>
                <a:off x="4197825" y="4425985"/>
                <a:ext cx="2358243" cy="369332"/>
              </a:xfrm>
              <a:prstGeom prst="rect">
                <a:avLst/>
              </a:prstGeom>
              <a:noFill/>
            </p:spPr>
            <p:txBody>
              <a:bodyPr wrap="square" rtlCol="0">
                <a:spAutoFit/>
              </a:bodyPr>
              <a:lstStyle/>
              <a:p>
                <a:r>
                  <a:rPr lang="es-ES" dirty="0">
                    <a:latin typeface="Montserrat Light" panose="00000400000000000000" pitchFamily="2" charset="0"/>
                  </a:rPr>
                  <a:t>Entrega a la sede</a:t>
                </a:r>
              </a:p>
            </p:txBody>
          </p:sp>
          <p:sp>
            <p:nvSpPr>
              <p:cNvPr id="49" name="TextBox 118">
                <a:extLst>
                  <a:ext uri="{FF2B5EF4-FFF2-40B4-BE49-F238E27FC236}">
                    <a16:creationId xmlns:a16="http://schemas.microsoft.com/office/drawing/2014/main" id="{198C954E-B6ED-481E-BACC-D488B15F698C}"/>
                  </a:ext>
                </a:extLst>
              </p:cNvPr>
              <p:cNvSpPr txBox="1"/>
              <p:nvPr/>
            </p:nvSpPr>
            <p:spPr>
              <a:xfrm>
                <a:off x="4212831" y="5040778"/>
                <a:ext cx="2227473" cy="400110"/>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Se remite la pieza a la sede judicial.  </a:t>
                </a:r>
              </a:p>
              <a:p>
                <a:pPr marL="171450" indent="-171450">
                  <a:buFont typeface="Wingdings" panose="05000000000000000000" pitchFamily="2" charset="2"/>
                  <a:buChar char="ü"/>
                </a:pPr>
                <a:r>
                  <a:rPr lang="es-ES" sz="1000" dirty="0">
                    <a:solidFill>
                      <a:srgbClr val="000000"/>
                    </a:solidFill>
                  </a:rPr>
                  <a:t>Se valida la petición</a:t>
                </a:r>
              </a:p>
            </p:txBody>
          </p:sp>
        </p:grpSp>
        <p:sp>
          <p:nvSpPr>
            <p:cNvPr id="50" name="Arrow: Pentagon 36">
              <a:extLst>
                <a:ext uri="{FF2B5EF4-FFF2-40B4-BE49-F238E27FC236}">
                  <a16:creationId xmlns:a16="http://schemas.microsoft.com/office/drawing/2014/main" id="{9040DE48-9D77-4374-914F-46897D88D79E}"/>
                </a:ext>
              </a:extLst>
            </p:cNvPr>
            <p:cNvSpPr/>
            <p:nvPr/>
          </p:nvSpPr>
          <p:spPr>
            <a:xfrm>
              <a:off x="5091404" y="3590840"/>
              <a:ext cx="2838563" cy="526254"/>
            </a:xfrm>
            <a:prstGeom prst="homePlate">
              <a:avLst/>
            </a:prstGeom>
            <a:gradFill>
              <a:gsLst>
                <a:gs pos="0">
                  <a:srgbClr val="008669"/>
                </a:gs>
                <a:gs pos="100000">
                  <a:srgbClr val="10FFCB"/>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Arrow: Pentagon 35">
              <a:extLst>
                <a:ext uri="{FF2B5EF4-FFF2-40B4-BE49-F238E27FC236}">
                  <a16:creationId xmlns:a16="http://schemas.microsoft.com/office/drawing/2014/main" id="{9AFF933E-45E2-4F88-9C01-BD7FB3FB5238}"/>
                </a:ext>
              </a:extLst>
            </p:cNvPr>
            <p:cNvSpPr/>
            <p:nvPr/>
          </p:nvSpPr>
          <p:spPr>
            <a:xfrm>
              <a:off x="3789733" y="3586813"/>
              <a:ext cx="2746079" cy="528373"/>
            </a:xfrm>
            <a:prstGeom prst="homePlate">
              <a:avLst/>
            </a:prstGeom>
            <a:gradFill>
              <a:gsLst>
                <a:gs pos="0">
                  <a:srgbClr val="03C0CF"/>
                </a:gs>
                <a:gs pos="100000">
                  <a:srgbClr val="B5F8FE"/>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Arrow: Pentagon 34">
              <a:extLst>
                <a:ext uri="{FF2B5EF4-FFF2-40B4-BE49-F238E27FC236}">
                  <a16:creationId xmlns:a16="http://schemas.microsoft.com/office/drawing/2014/main" id="{0B0FBD31-D986-4ED0-BA98-9262EF26160C}"/>
                </a:ext>
              </a:extLst>
            </p:cNvPr>
            <p:cNvSpPr/>
            <p:nvPr/>
          </p:nvSpPr>
          <p:spPr>
            <a:xfrm>
              <a:off x="2601880" y="3590437"/>
              <a:ext cx="2598024" cy="526254"/>
            </a:xfrm>
            <a:prstGeom prst="homePlate">
              <a:avLst/>
            </a:prstGeom>
            <a:gradFill>
              <a:gsLst>
                <a:gs pos="0">
                  <a:srgbClr val="CC9306"/>
                </a:gs>
                <a:gs pos="100000">
                  <a:srgbClr val="FBD87F"/>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Arrow: Pentagon 33">
              <a:extLst>
                <a:ext uri="{FF2B5EF4-FFF2-40B4-BE49-F238E27FC236}">
                  <a16:creationId xmlns:a16="http://schemas.microsoft.com/office/drawing/2014/main" id="{FF9EB5F9-96C6-4F4E-BB79-17AB82F643A0}"/>
                </a:ext>
              </a:extLst>
            </p:cNvPr>
            <p:cNvSpPr/>
            <p:nvPr/>
          </p:nvSpPr>
          <p:spPr>
            <a:xfrm>
              <a:off x="1398096" y="3582047"/>
              <a:ext cx="2293977" cy="531159"/>
            </a:xfrm>
            <a:prstGeom prst="homePlate">
              <a:avLst/>
            </a:prstGeom>
            <a:gradFill>
              <a:gsLst>
                <a:gs pos="0">
                  <a:srgbClr val="B2450E"/>
                </a:gs>
                <a:gs pos="100000">
                  <a:srgbClr val="FCE4D8"/>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4" name="Grupo 53">
              <a:extLst>
                <a:ext uri="{FF2B5EF4-FFF2-40B4-BE49-F238E27FC236}">
                  <a16:creationId xmlns:a16="http://schemas.microsoft.com/office/drawing/2014/main" id="{9C258050-D3B2-41A6-A234-9093BD2FC597}"/>
                </a:ext>
              </a:extLst>
            </p:cNvPr>
            <p:cNvGrpSpPr/>
            <p:nvPr/>
          </p:nvGrpSpPr>
          <p:grpSpPr>
            <a:xfrm>
              <a:off x="148182" y="3315112"/>
              <a:ext cx="1080120" cy="1008112"/>
              <a:chOff x="97235" y="948850"/>
              <a:chExt cx="1080120" cy="1008112"/>
            </a:xfrm>
          </p:grpSpPr>
          <p:sp>
            <p:nvSpPr>
              <p:cNvPr id="55" name="Elipse 54">
                <a:extLst>
                  <a:ext uri="{FF2B5EF4-FFF2-40B4-BE49-F238E27FC236}">
                    <a16:creationId xmlns:a16="http://schemas.microsoft.com/office/drawing/2014/main" id="{B6ECC2E4-2AE1-4335-8CDB-C7C8B6169C89}"/>
                  </a:ext>
                </a:extLst>
              </p:cNvPr>
              <p:cNvSpPr/>
              <p:nvPr/>
            </p:nvSpPr>
            <p:spPr>
              <a:xfrm>
                <a:off x="97235" y="948850"/>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sp>
            <p:nvSpPr>
              <p:cNvPr id="56" name="CuadroTexto 55">
                <a:extLst>
                  <a:ext uri="{FF2B5EF4-FFF2-40B4-BE49-F238E27FC236}">
                    <a16:creationId xmlns:a16="http://schemas.microsoft.com/office/drawing/2014/main" id="{99BBF378-03B1-4CF1-B438-2B06B5750E2F}"/>
                  </a:ext>
                </a:extLst>
              </p:cNvPr>
              <p:cNvSpPr txBox="1"/>
              <p:nvPr/>
            </p:nvSpPr>
            <p:spPr>
              <a:xfrm>
                <a:off x="210862" y="1580933"/>
                <a:ext cx="851515" cy="246221"/>
              </a:xfrm>
              <a:prstGeom prst="rect">
                <a:avLst/>
              </a:prstGeom>
              <a:noFill/>
            </p:spPr>
            <p:txBody>
              <a:bodyPr wrap="none" rtlCol="0">
                <a:spAutoFit/>
              </a:bodyPr>
              <a:lstStyle/>
              <a:p>
                <a:r>
                  <a:rPr lang="es-ES" sz="1000" dirty="0">
                    <a:latin typeface="Arial Narrow" panose="020B0606020202030204" pitchFamily="34" charset="0"/>
                  </a:rPr>
                  <a:t>Archivo SArch</a:t>
                </a:r>
              </a:p>
            </p:txBody>
          </p:sp>
        </p:grpSp>
        <p:sp>
          <p:nvSpPr>
            <p:cNvPr id="57" name="Rectangle 111">
              <a:extLst>
                <a:ext uri="{FF2B5EF4-FFF2-40B4-BE49-F238E27FC236}">
                  <a16:creationId xmlns:a16="http://schemas.microsoft.com/office/drawing/2014/main" id="{F6C1638A-1780-4038-AA3B-07FE0FE0EF26}"/>
                </a:ext>
              </a:extLst>
            </p:cNvPr>
            <p:cNvSpPr/>
            <p:nvPr/>
          </p:nvSpPr>
          <p:spPr>
            <a:xfrm flipV="1">
              <a:off x="1441928" y="2962491"/>
              <a:ext cx="95402" cy="475475"/>
            </a:xfrm>
            <a:prstGeom prst="rect">
              <a:avLst/>
            </a:prstGeom>
            <a:solidFill>
              <a:srgbClr val="DEA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Rectangle 91">
              <a:extLst>
                <a:ext uri="{FF2B5EF4-FFF2-40B4-BE49-F238E27FC236}">
                  <a16:creationId xmlns:a16="http://schemas.microsoft.com/office/drawing/2014/main" id="{67324571-20D0-4015-9AE2-681BF702C83D}"/>
                </a:ext>
              </a:extLst>
            </p:cNvPr>
            <p:cNvSpPr/>
            <p:nvPr/>
          </p:nvSpPr>
          <p:spPr>
            <a:xfrm>
              <a:off x="3579980" y="4236224"/>
              <a:ext cx="89213" cy="647017"/>
            </a:xfrm>
            <a:prstGeom prst="rect">
              <a:avLst/>
            </a:prstGeom>
            <a:solidFill>
              <a:srgbClr val="F7D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Rectangle 116">
              <a:extLst>
                <a:ext uri="{FF2B5EF4-FFF2-40B4-BE49-F238E27FC236}">
                  <a16:creationId xmlns:a16="http://schemas.microsoft.com/office/drawing/2014/main" id="{774A97BB-B612-4EB8-872C-8C6579DC7F88}"/>
                </a:ext>
              </a:extLst>
            </p:cNvPr>
            <p:cNvSpPr/>
            <p:nvPr/>
          </p:nvSpPr>
          <p:spPr>
            <a:xfrm flipV="1">
              <a:off x="5070022" y="2867042"/>
              <a:ext cx="85937" cy="620486"/>
            </a:xfrm>
            <a:prstGeom prst="rect">
              <a:avLst/>
            </a:prstGeom>
            <a:solidFill>
              <a:srgbClr val="64D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Rectangle 96">
              <a:extLst>
                <a:ext uri="{FF2B5EF4-FFF2-40B4-BE49-F238E27FC236}">
                  <a16:creationId xmlns:a16="http://schemas.microsoft.com/office/drawing/2014/main" id="{9DB1F028-695D-4153-A39C-74D3DD9C1F77}"/>
                </a:ext>
              </a:extLst>
            </p:cNvPr>
            <p:cNvSpPr/>
            <p:nvPr/>
          </p:nvSpPr>
          <p:spPr>
            <a:xfrm>
              <a:off x="6488781" y="4257274"/>
              <a:ext cx="84496" cy="594637"/>
            </a:xfrm>
            <a:prstGeom prst="rect">
              <a:avLst/>
            </a:prstGeom>
            <a:solidFill>
              <a:srgbClr val="0BD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1" name="Imagen 60">
              <a:extLst>
                <a:ext uri="{FF2B5EF4-FFF2-40B4-BE49-F238E27FC236}">
                  <a16:creationId xmlns:a16="http://schemas.microsoft.com/office/drawing/2014/main" id="{1EEC90BB-C5C4-4A27-8677-E4EFB3D0945D}"/>
                </a:ext>
              </a:extLst>
            </p:cNvPr>
            <p:cNvPicPr>
              <a:picLocks noChangeAspect="1"/>
            </p:cNvPicPr>
            <p:nvPr/>
          </p:nvPicPr>
          <p:blipFill>
            <a:blip r:embed="rId2"/>
            <a:stretch>
              <a:fillRect/>
            </a:stretch>
          </p:blipFill>
          <p:spPr>
            <a:xfrm>
              <a:off x="3957419" y="5159937"/>
              <a:ext cx="388655" cy="489514"/>
            </a:xfrm>
            <a:prstGeom prst="rect">
              <a:avLst/>
            </a:prstGeom>
          </p:spPr>
        </p:pic>
        <p:pic>
          <p:nvPicPr>
            <p:cNvPr id="62" name="Imagen 61">
              <a:extLst>
                <a:ext uri="{FF2B5EF4-FFF2-40B4-BE49-F238E27FC236}">
                  <a16:creationId xmlns:a16="http://schemas.microsoft.com/office/drawing/2014/main" id="{29B04781-CFCC-4D24-BA94-DC52C29B76DF}"/>
                </a:ext>
              </a:extLst>
            </p:cNvPr>
            <p:cNvPicPr>
              <a:picLocks noChangeAspect="1"/>
            </p:cNvPicPr>
            <p:nvPr/>
          </p:nvPicPr>
          <p:blipFill>
            <a:blip r:embed="rId3"/>
            <a:stretch>
              <a:fillRect/>
            </a:stretch>
          </p:blipFill>
          <p:spPr>
            <a:xfrm>
              <a:off x="5406077" y="1757861"/>
              <a:ext cx="442886" cy="516214"/>
            </a:xfrm>
            <a:prstGeom prst="rect">
              <a:avLst/>
            </a:prstGeom>
          </p:spPr>
        </p:pic>
        <p:sp>
          <p:nvSpPr>
            <p:cNvPr id="63" name="Elipse 62">
              <a:extLst>
                <a:ext uri="{FF2B5EF4-FFF2-40B4-BE49-F238E27FC236}">
                  <a16:creationId xmlns:a16="http://schemas.microsoft.com/office/drawing/2014/main" id="{22231BAA-2B79-4065-9DEF-08CC6015D6E3}"/>
                </a:ext>
              </a:extLst>
            </p:cNvPr>
            <p:cNvSpPr/>
            <p:nvPr/>
          </p:nvSpPr>
          <p:spPr>
            <a:xfrm>
              <a:off x="8000277" y="3290532"/>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pic>
          <p:nvPicPr>
            <p:cNvPr id="64" name="Gráfico 63" descr="Cancha">
              <a:extLst>
                <a:ext uri="{FF2B5EF4-FFF2-40B4-BE49-F238E27FC236}">
                  <a16:creationId xmlns:a16="http://schemas.microsoft.com/office/drawing/2014/main" id="{86A14173-120B-4B69-AEEB-6E78BEDE94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21727" y="3392675"/>
              <a:ext cx="637220" cy="637220"/>
            </a:xfrm>
            <a:prstGeom prst="rect">
              <a:avLst/>
            </a:prstGeom>
          </p:spPr>
        </p:pic>
        <p:sp>
          <p:nvSpPr>
            <p:cNvPr id="65" name="CuadroTexto 64">
              <a:extLst>
                <a:ext uri="{FF2B5EF4-FFF2-40B4-BE49-F238E27FC236}">
                  <a16:creationId xmlns:a16="http://schemas.microsoft.com/office/drawing/2014/main" id="{3EF8F339-0A1A-4248-98BD-5819B9ECB61C}"/>
                </a:ext>
              </a:extLst>
            </p:cNvPr>
            <p:cNvSpPr txBox="1"/>
            <p:nvPr/>
          </p:nvSpPr>
          <p:spPr>
            <a:xfrm>
              <a:off x="8144209" y="3931949"/>
              <a:ext cx="808235" cy="246221"/>
            </a:xfrm>
            <a:prstGeom prst="rect">
              <a:avLst/>
            </a:prstGeom>
            <a:noFill/>
          </p:spPr>
          <p:txBody>
            <a:bodyPr wrap="none" rtlCol="0">
              <a:spAutoFit/>
            </a:bodyPr>
            <a:lstStyle/>
            <a:p>
              <a:r>
                <a:rPr lang="es-ES" sz="1000" dirty="0">
                  <a:latin typeface="Arial Narrow" panose="020B0606020202030204" pitchFamily="34" charset="0"/>
                </a:rPr>
                <a:t>Sede Judicial</a:t>
              </a:r>
            </a:p>
          </p:txBody>
        </p:sp>
        <p:pic>
          <p:nvPicPr>
            <p:cNvPr id="66" name="Imagen 65">
              <a:extLst>
                <a:ext uri="{FF2B5EF4-FFF2-40B4-BE49-F238E27FC236}">
                  <a16:creationId xmlns:a16="http://schemas.microsoft.com/office/drawing/2014/main" id="{547AF2BA-8E62-4374-A00E-7393A36A54AB}"/>
                </a:ext>
              </a:extLst>
            </p:cNvPr>
            <p:cNvPicPr>
              <a:picLocks noChangeAspect="1"/>
            </p:cNvPicPr>
            <p:nvPr/>
          </p:nvPicPr>
          <p:blipFill>
            <a:blip r:embed="rId3"/>
            <a:stretch>
              <a:fillRect/>
            </a:stretch>
          </p:blipFill>
          <p:spPr>
            <a:xfrm>
              <a:off x="6860387" y="5340120"/>
              <a:ext cx="442886" cy="516214"/>
            </a:xfrm>
            <a:prstGeom prst="rect">
              <a:avLst/>
            </a:prstGeom>
          </p:spPr>
        </p:pic>
        <p:pic>
          <p:nvPicPr>
            <p:cNvPr id="67" name="Imagen 66">
              <a:extLst>
                <a:ext uri="{FF2B5EF4-FFF2-40B4-BE49-F238E27FC236}">
                  <a16:creationId xmlns:a16="http://schemas.microsoft.com/office/drawing/2014/main" id="{25FA97EA-FBCC-4857-8F8B-7F080795A0EF}"/>
                </a:ext>
              </a:extLst>
            </p:cNvPr>
            <p:cNvPicPr>
              <a:picLocks noChangeAspect="1"/>
            </p:cNvPicPr>
            <p:nvPr/>
          </p:nvPicPr>
          <p:blipFill>
            <a:blip r:embed="rId6"/>
            <a:stretch>
              <a:fillRect/>
            </a:stretch>
          </p:blipFill>
          <p:spPr>
            <a:xfrm>
              <a:off x="342724" y="3447149"/>
              <a:ext cx="671028" cy="542854"/>
            </a:xfrm>
            <a:prstGeom prst="rect">
              <a:avLst/>
            </a:prstGeom>
          </p:spPr>
        </p:pic>
        <p:pic>
          <p:nvPicPr>
            <p:cNvPr id="68" name="Gráfico 67" descr="Hombre">
              <a:extLst>
                <a:ext uri="{FF2B5EF4-FFF2-40B4-BE49-F238E27FC236}">
                  <a16:creationId xmlns:a16="http://schemas.microsoft.com/office/drawing/2014/main" id="{E82DCA43-572B-43ED-A989-C64021264E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56358" y="1719579"/>
              <a:ext cx="405874" cy="428409"/>
            </a:xfrm>
            <a:prstGeom prst="rect">
              <a:avLst/>
            </a:prstGeom>
          </p:spPr>
        </p:pic>
        <p:pic>
          <p:nvPicPr>
            <p:cNvPr id="2" name="Imagen 1">
              <a:extLst>
                <a:ext uri="{FF2B5EF4-FFF2-40B4-BE49-F238E27FC236}">
                  <a16:creationId xmlns:a16="http://schemas.microsoft.com/office/drawing/2014/main" id="{480BA292-347F-F23F-0EB6-FAF99DE8A915}"/>
                </a:ext>
              </a:extLst>
            </p:cNvPr>
            <p:cNvPicPr>
              <a:picLocks noChangeAspect="1"/>
            </p:cNvPicPr>
            <p:nvPr/>
          </p:nvPicPr>
          <p:blipFill>
            <a:blip r:embed="rId2"/>
            <a:stretch>
              <a:fillRect/>
            </a:stretch>
          </p:blipFill>
          <p:spPr>
            <a:xfrm>
              <a:off x="7191756" y="5375474"/>
              <a:ext cx="388655" cy="489514"/>
            </a:xfrm>
            <a:prstGeom prst="rect">
              <a:avLst/>
            </a:prstGeom>
          </p:spPr>
        </p:pic>
      </p:grpSp>
    </p:spTree>
    <p:extLst>
      <p:ext uri="{BB962C8B-B14F-4D97-AF65-F5344CB8AC3E}">
        <p14:creationId xmlns:p14="http://schemas.microsoft.com/office/powerpoint/2010/main" val="241846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97E804A0-A9B6-4392-AE1C-7179CCBC7E7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Diapositiva de think-cell" r:id="rId4" imgW="395" imgH="394" progId="TCLayout.ActiveDocument.1">
                  <p:embed/>
                </p:oleObj>
              </mc:Choice>
              <mc:Fallback>
                <p:oleObj name="Diapositiva de think-cell" r:id="rId4" imgW="395" imgH="394" progId="TCLayout.ActiveDocument.1">
                  <p:embed/>
                  <p:pic>
                    <p:nvPicPr>
                      <p:cNvPr id="2" name="Objeto 1" hidden="1">
                        <a:extLst>
                          <a:ext uri="{FF2B5EF4-FFF2-40B4-BE49-F238E27FC236}">
                            <a16:creationId xmlns:a16="http://schemas.microsoft.com/office/drawing/2014/main" id="{97E804A0-A9B6-4392-AE1C-7179CCBC7E7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a16="http://schemas.microsoft.com/office/drawing/2014/main" id="{B7A62177-EBE6-4352-9A1D-498C9E86E914}"/>
              </a:ext>
            </a:extLst>
          </p:cNvPr>
          <p:cNvSpPr>
            <a:spLocks noGrp="1"/>
          </p:cNvSpPr>
          <p:nvPr>
            <p:ph type="title"/>
          </p:nvPr>
        </p:nvSpPr>
        <p:spPr>
          <a:xfrm>
            <a:off x="59634" y="12697"/>
            <a:ext cx="8865122" cy="535984"/>
          </a:xfrm>
        </p:spPr>
        <p:txBody>
          <a:bodyPr>
            <a:normAutofit/>
          </a:bodyPr>
          <a:lstStyle/>
          <a:p>
            <a:r>
              <a:rPr lang="es-ES" sz="2400" dirty="0">
                <a:cs typeface="Arial" panose="020B0604020202020204" pitchFamily="34" charset="0"/>
              </a:rPr>
              <a:t>Índice</a:t>
            </a:r>
          </a:p>
        </p:txBody>
      </p:sp>
      <p:sp>
        <p:nvSpPr>
          <p:cNvPr id="27" name="21 Rectángulo">
            <a:extLst>
              <a:ext uri="{FF2B5EF4-FFF2-40B4-BE49-F238E27FC236}">
                <a16:creationId xmlns:a16="http://schemas.microsoft.com/office/drawing/2014/main" id="{7358C948-FD5D-4090-B980-05CFACB5DC70}"/>
              </a:ext>
            </a:extLst>
          </p:cNvPr>
          <p:cNvSpPr/>
          <p:nvPr/>
        </p:nvSpPr>
        <p:spPr>
          <a:xfrm>
            <a:off x="755576" y="1268760"/>
            <a:ext cx="4824536" cy="3631763"/>
          </a:xfrm>
          <a:prstGeom prst="rect">
            <a:avLst/>
          </a:prstGeom>
        </p:spPr>
        <p:txBody>
          <a:bodyPr wrap="square">
            <a:spAutoFit/>
          </a:bodyPr>
          <a:lstStyle/>
          <a:p>
            <a:pPr marL="0" lvl="1">
              <a:spcBef>
                <a:spcPts val="1200"/>
              </a:spcBef>
              <a:buClr>
                <a:schemeClr val="accent3"/>
              </a:buClr>
              <a:buSzPct val="150000"/>
            </a:pPr>
            <a:r>
              <a:rPr lang="es-ES" sz="2000" b="1" dirty="0">
                <a:solidFill>
                  <a:schemeClr val="bg2">
                    <a:lumMod val="25000"/>
                  </a:schemeClr>
                </a:solidFill>
                <a:latin typeface="Calibri" panose="020F0502020204030204" pitchFamily="34" charset="0"/>
                <a:cs typeface="Calibri" panose="020F0502020204030204" pitchFamily="34" charset="0"/>
              </a:rPr>
              <a:t>1. Visión General</a:t>
            </a:r>
          </a:p>
          <a:p>
            <a:pPr marL="0" lvl="1">
              <a:spcBef>
                <a:spcPts val="1200"/>
              </a:spcBef>
              <a:buClr>
                <a:schemeClr val="accent3"/>
              </a:buClr>
              <a:buSzPct val="150000"/>
            </a:pPr>
            <a:r>
              <a:rPr lang="es-ES" sz="2000" b="1" dirty="0">
                <a:solidFill>
                  <a:schemeClr val="bg2">
                    <a:lumMod val="25000"/>
                  </a:schemeClr>
                </a:solidFill>
                <a:latin typeface="Calibri" panose="020F0502020204030204" pitchFamily="34" charset="0"/>
                <a:cs typeface="Calibri" panose="020F0502020204030204" pitchFamily="34" charset="0"/>
              </a:rPr>
              <a:t>2. Perfiles de usuarios</a:t>
            </a:r>
          </a:p>
          <a:p>
            <a:pPr marL="0" lvl="1">
              <a:spcBef>
                <a:spcPts val="1200"/>
              </a:spcBef>
              <a:buClr>
                <a:schemeClr val="accent3"/>
              </a:buClr>
              <a:buSzPct val="150000"/>
            </a:pPr>
            <a:r>
              <a:rPr lang="es-ES" sz="2000" b="1" dirty="0">
                <a:solidFill>
                  <a:schemeClr val="bg2">
                    <a:lumMod val="25000"/>
                  </a:schemeClr>
                </a:solidFill>
                <a:latin typeface="Calibri" panose="020F0502020204030204" pitchFamily="34" charset="0"/>
                <a:cs typeface="Calibri" panose="020F0502020204030204" pitchFamily="34" charset="0"/>
              </a:rPr>
              <a:t>3. Ubicaciones</a:t>
            </a:r>
          </a:p>
          <a:p>
            <a:pPr marL="0" lvl="1">
              <a:spcBef>
                <a:spcPts val="1200"/>
              </a:spcBef>
              <a:buClr>
                <a:schemeClr val="accent3"/>
              </a:buClr>
              <a:buSzPct val="150000"/>
            </a:pPr>
            <a:r>
              <a:rPr lang="es-ES" sz="2000" b="1" dirty="0">
                <a:solidFill>
                  <a:schemeClr val="bg2">
                    <a:lumMod val="25000"/>
                  </a:schemeClr>
                </a:solidFill>
                <a:latin typeface="Calibri" panose="020F0502020204030204" pitchFamily="34" charset="0"/>
                <a:cs typeface="Calibri" panose="020F0502020204030204" pitchFamily="34" charset="0"/>
              </a:rPr>
              <a:t>4. Documentos</a:t>
            </a:r>
          </a:p>
          <a:p>
            <a:pPr marL="0" lvl="1">
              <a:spcBef>
                <a:spcPts val="1200"/>
              </a:spcBef>
              <a:buClr>
                <a:schemeClr val="accent3"/>
              </a:buClr>
              <a:buSzPct val="150000"/>
            </a:pPr>
            <a:r>
              <a:rPr lang="es-ES" sz="2000" b="1" dirty="0">
                <a:solidFill>
                  <a:schemeClr val="bg2">
                    <a:lumMod val="25000"/>
                  </a:schemeClr>
                </a:solidFill>
                <a:latin typeface="Calibri" panose="020F0502020204030204" pitchFamily="34" charset="0"/>
                <a:cs typeface="Calibri" panose="020F0502020204030204" pitchFamily="34" charset="0"/>
              </a:rPr>
              <a:t>5. Piezas</a:t>
            </a:r>
          </a:p>
          <a:p>
            <a:pPr marL="0" lvl="1">
              <a:spcBef>
                <a:spcPts val="1200"/>
              </a:spcBef>
              <a:buClr>
                <a:schemeClr val="accent3"/>
              </a:buClr>
              <a:buSzPct val="150000"/>
            </a:pPr>
            <a:r>
              <a:rPr lang="es-ES" sz="2000" b="1" dirty="0">
                <a:solidFill>
                  <a:schemeClr val="bg2">
                    <a:lumMod val="25000"/>
                  </a:schemeClr>
                </a:solidFill>
                <a:latin typeface="Calibri" panose="020F0502020204030204" pitchFamily="34" charset="0"/>
                <a:cs typeface="Calibri" panose="020F0502020204030204" pitchFamily="34" charset="0"/>
              </a:rPr>
              <a:t>6. Consultas / Listados</a:t>
            </a:r>
          </a:p>
          <a:p>
            <a:pPr marL="0" lvl="1">
              <a:spcBef>
                <a:spcPts val="1200"/>
              </a:spcBef>
              <a:buClr>
                <a:schemeClr val="accent3"/>
              </a:buClr>
              <a:buSzPct val="150000"/>
            </a:pPr>
            <a:r>
              <a:rPr lang="es-ES" sz="2000" b="1" dirty="0">
                <a:solidFill>
                  <a:schemeClr val="bg2">
                    <a:lumMod val="25000"/>
                  </a:schemeClr>
                </a:solidFill>
                <a:latin typeface="Calibri" panose="020F0502020204030204" pitchFamily="34" charset="0"/>
                <a:cs typeface="Calibri" panose="020F0502020204030204" pitchFamily="34" charset="0"/>
              </a:rPr>
              <a:t>7. Etiquetas</a:t>
            </a:r>
          </a:p>
          <a:p>
            <a:pPr marL="0" lvl="1">
              <a:spcBef>
                <a:spcPts val="1200"/>
              </a:spcBef>
              <a:buClr>
                <a:schemeClr val="accent3"/>
              </a:buClr>
              <a:buSzPct val="150000"/>
            </a:pPr>
            <a:r>
              <a:rPr lang="es-ES" sz="2000" b="1" dirty="0">
                <a:solidFill>
                  <a:schemeClr val="bg2">
                    <a:lumMod val="25000"/>
                  </a:schemeClr>
                </a:solidFill>
                <a:latin typeface="Calibri" panose="020F0502020204030204" pitchFamily="34" charset="0"/>
                <a:cs typeface="Calibri" panose="020F0502020204030204" pitchFamily="34" charset="0"/>
              </a:rPr>
              <a:t>8. Ruegos y Preguntas</a:t>
            </a:r>
          </a:p>
        </p:txBody>
      </p:sp>
      <p:sp>
        <p:nvSpPr>
          <p:cNvPr id="3" name="Marcador de número de diapositiva 2">
            <a:extLst>
              <a:ext uri="{FF2B5EF4-FFF2-40B4-BE49-F238E27FC236}">
                <a16:creationId xmlns:a16="http://schemas.microsoft.com/office/drawing/2014/main" id="{8B163EE2-E93D-9AAF-4D02-F5E4DFCC584B}"/>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2</a:t>
            </a:fld>
            <a:endParaRPr lang="es-ES" dirty="0">
              <a:solidFill>
                <a:srgbClr val="323C47">
                  <a:tint val="75000"/>
                </a:srgbClr>
              </a:solidFill>
            </a:endParaRPr>
          </a:p>
        </p:txBody>
      </p:sp>
    </p:spTree>
    <p:extLst>
      <p:ext uri="{BB962C8B-B14F-4D97-AF65-F5344CB8AC3E}">
        <p14:creationId xmlns:p14="http://schemas.microsoft.com/office/powerpoint/2010/main" val="14823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252B48C-5833-451A-89A0-942FE428D97F}"/>
              </a:ext>
            </a:extLst>
          </p:cNvPr>
          <p:cNvSpPr>
            <a:spLocks noGrp="1"/>
          </p:cNvSpPr>
          <p:nvPr>
            <p:ph type="title"/>
          </p:nvPr>
        </p:nvSpPr>
        <p:spPr/>
        <p:txBody>
          <a:bodyPr/>
          <a:lstStyle/>
          <a:p>
            <a:r>
              <a:rPr lang="es-ES" dirty="0"/>
              <a:t>5.4. Devolución de piezas</a:t>
            </a:r>
          </a:p>
        </p:txBody>
      </p:sp>
      <p:sp>
        <p:nvSpPr>
          <p:cNvPr id="5" name="Marcador de número de diapositiva 4">
            <a:extLst>
              <a:ext uri="{FF2B5EF4-FFF2-40B4-BE49-F238E27FC236}">
                <a16:creationId xmlns:a16="http://schemas.microsoft.com/office/drawing/2014/main" id="{401371BF-3E3F-415C-BCB7-10F4930ACD13}"/>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20</a:t>
            </a:fld>
            <a:endParaRPr lang="es-ES" dirty="0">
              <a:solidFill>
                <a:srgbClr val="323C47">
                  <a:tint val="75000"/>
                </a:srgbClr>
              </a:solidFill>
            </a:endParaRPr>
          </a:p>
        </p:txBody>
      </p:sp>
      <p:grpSp>
        <p:nvGrpSpPr>
          <p:cNvPr id="6" name="Grupo 5">
            <a:extLst>
              <a:ext uri="{FF2B5EF4-FFF2-40B4-BE49-F238E27FC236}">
                <a16:creationId xmlns:a16="http://schemas.microsoft.com/office/drawing/2014/main" id="{DF839114-BDA1-0C1F-6C7D-56C6C00C5D12}"/>
              </a:ext>
            </a:extLst>
          </p:cNvPr>
          <p:cNvGrpSpPr/>
          <p:nvPr/>
        </p:nvGrpSpPr>
        <p:grpSpPr>
          <a:xfrm>
            <a:off x="107504" y="1628800"/>
            <a:ext cx="8932215" cy="4123314"/>
            <a:chOff x="148182" y="1733020"/>
            <a:chExt cx="8932215" cy="4123314"/>
          </a:xfrm>
        </p:grpSpPr>
        <p:grpSp>
          <p:nvGrpSpPr>
            <p:cNvPr id="34" name="Group 89">
              <a:extLst>
                <a:ext uri="{FF2B5EF4-FFF2-40B4-BE49-F238E27FC236}">
                  <a16:creationId xmlns:a16="http://schemas.microsoft.com/office/drawing/2014/main" id="{5DEA76DF-D232-4422-8E2B-EE93923EBAA9}"/>
                </a:ext>
              </a:extLst>
            </p:cNvPr>
            <p:cNvGrpSpPr/>
            <p:nvPr/>
          </p:nvGrpSpPr>
          <p:grpSpPr>
            <a:xfrm>
              <a:off x="1428346" y="2000121"/>
              <a:ext cx="2676605" cy="1494688"/>
              <a:chOff x="566057" y="1066800"/>
              <a:chExt cx="2612781" cy="1433399"/>
            </a:xfrm>
          </p:grpSpPr>
          <p:sp>
            <p:nvSpPr>
              <p:cNvPr id="35" name="Freeform: Shape 90">
                <a:extLst>
                  <a:ext uri="{FF2B5EF4-FFF2-40B4-BE49-F238E27FC236}">
                    <a16:creationId xmlns:a16="http://schemas.microsoft.com/office/drawing/2014/main" id="{4F429C15-D449-4869-B079-6E2E6D062FDA}"/>
                  </a:ext>
                </a:extLst>
              </p:cNvPr>
              <p:cNvSpPr/>
              <p:nvPr/>
            </p:nvSpPr>
            <p:spPr>
              <a:xfrm>
                <a:off x="566057" y="1066800"/>
                <a:ext cx="359229" cy="1433399"/>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TextBox 92">
                <a:extLst>
                  <a:ext uri="{FF2B5EF4-FFF2-40B4-BE49-F238E27FC236}">
                    <a16:creationId xmlns:a16="http://schemas.microsoft.com/office/drawing/2014/main" id="{065E346B-F782-4F91-9CAB-1A1EC881C64F}"/>
                  </a:ext>
                </a:extLst>
              </p:cNvPr>
              <p:cNvSpPr txBox="1"/>
              <p:nvPr/>
            </p:nvSpPr>
            <p:spPr>
              <a:xfrm>
                <a:off x="635378" y="1148648"/>
                <a:ext cx="2543460" cy="354188"/>
              </a:xfrm>
              <a:prstGeom prst="rect">
                <a:avLst/>
              </a:prstGeom>
              <a:noFill/>
            </p:spPr>
            <p:txBody>
              <a:bodyPr wrap="square" rtlCol="0">
                <a:spAutoFit/>
              </a:bodyPr>
              <a:lstStyle/>
              <a:p>
                <a:r>
                  <a:rPr lang="es-ES" dirty="0">
                    <a:latin typeface="Montserrat Light" panose="00000400000000000000" pitchFamily="2" charset="0"/>
                  </a:rPr>
                  <a:t>Solicitar devolución</a:t>
                </a:r>
              </a:p>
            </p:txBody>
          </p:sp>
          <p:sp>
            <p:nvSpPr>
              <p:cNvPr id="37" name="TextBox 93">
                <a:extLst>
                  <a:ext uri="{FF2B5EF4-FFF2-40B4-BE49-F238E27FC236}">
                    <a16:creationId xmlns:a16="http://schemas.microsoft.com/office/drawing/2014/main" id="{3CEFE5B5-3F6A-462A-9FC8-3A12C9ABB163}"/>
                  </a:ext>
                </a:extLst>
              </p:cNvPr>
              <p:cNvSpPr txBox="1"/>
              <p:nvPr/>
            </p:nvSpPr>
            <p:spPr>
              <a:xfrm>
                <a:off x="617066" y="1412176"/>
                <a:ext cx="2316915" cy="236125"/>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Generación de solicitudes en SARCH.</a:t>
                </a:r>
              </a:p>
            </p:txBody>
          </p:sp>
        </p:grpSp>
        <p:grpSp>
          <p:nvGrpSpPr>
            <p:cNvPr id="38" name="Group 94">
              <a:extLst>
                <a:ext uri="{FF2B5EF4-FFF2-40B4-BE49-F238E27FC236}">
                  <a16:creationId xmlns:a16="http://schemas.microsoft.com/office/drawing/2014/main" id="{1398459F-E4B5-4F67-A0E2-002F2D14ABC0}"/>
                </a:ext>
              </a:extLst>
            </p:cNvPr>
            <p:cNvGrpSpPr/>
            <p:nvPr/>
          </p:nvGrpSpPr>
          <p:grpSpPr>
            <a:xfrm>
              <a:off x="5059472" y="2109399"/>
              <a:ext cx="2740304" cy="1427365"/>
              <a:chOff x="566057" y="1066799"/>
              <a:chExt cx="2740304" cy="1670791"/>
            </a:xfrm>
          </p:grpSpPr>
          <p:sp>
            <p:nvSpPr>
              <p:cNvPr id="39" name="Freeform: Shape 95">
                <a:extLst>
                  <a:ext uri="{FF2B5EF4-FFF2-40B4-BE49-F238E27FC236}">
                    <a16:creationId xmlns:a16="http://schemas.microsoft.com/office/drawing/2014/main" id="{1D9F4964-3942-4D15-B462-1BB4ED857484}"/>
                  </a:ext>
                </a:extLst>
              </p:cNvPr>
              <p:cNvSpPr/>
              <p:nvPr/>
            </p:nvSpPr>
            <p:spPr>
              <a:xfrm>
                <a:off x="566057" y="1066799"/>
                <a:ext cx="359229" cy="1670791"/>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TextBox 97">
                <a:extLst>
                  <a:ext uri="{FF2B5EF4-FFF2-40B4-BE49-F238E27FC236}">
                    <a16:creationId xmlns:a16="http://schemas.microsoft.com/office/drawing/2014/main" id="{6A2AD93E-1F29-40DA-BC12-DB40B5BAC046}"/>
                  </a:ext>
                </a:extLst>
              </p:cNvPr>
              <p:cNvSpPr txBox="1"/>
              <p:nvPr/>
            </p:nvSpPr>
            <p:spPr>
              <a:xfrm>
                <a:off x="650553" y="1161256"/>
                <a:ext cx="2469003" cy="756558"/>
              </a:xfrm>
              <a:prstGeom prst="rect">
                <a:avLst/>
              </a:prstGeom>
              <a:noFill/>
            </p:spPr>
            <p:txBody>
              <a:bodyPr wrap="square" rtlCol="0">
                <a:spAutoFit/>
              </a:bodyPr>
              <a:lstStyle/>
              <a:p>
                <a:r>
                  <a:rPr lang="es-ES" dirty="0">
                    <a:latin typeface="Montserrat Light" panose="00000400000000000000" pitchFamily="2" charset="0"/>
                  </a:rPr>
                  <a:t>Imprimir / validar orden de entrada</a:t>
                </a:r>
              </a:p>
            </p:txBody>
          </p:sp>
          <p:sp>
            <p:nvSpPr>
              <p:cNvPr id="41" name="TextBox 98">
                <a:extLst>
                  <a:ext uri="{FF2B5EF4-FFF2-40B4-BE49-F238E27FC236}">
                    <a16:creationId xmlns:a16="http://schemas.microsoft.com/office/drawing/2014/main" id="{8C3CAE1D-B699-4C39-B69A-B37BCFFC6C7E}"/>
                  </a:ext>
                </a:extLst>
              </p:cNvPr>
              <p:cNvSpPr txBox="1"/>
              <p:nvPr/>
            </p:nvSpPr>
            <p:spPr>
              <a:xfrm>
                <a:off x="674535" y="1892848"/>
                <a:ext cx="2631826" cy="468346"/>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Se imprime la orden de entrada.</a:t>
                </a:r>
              </a:p>
              <a:p>
                <a:pPr marL="171450" indent="-171450">
                  <a:buFont typeface="Wingdings" panose="05000000000000000000" pitchFamily="2" charset="2"/>
                  <a:buChar char="ü"/>
                </a:pPr>
                <a:r>
                  <a:rPr lang="es-ES" sz="1000" dirty="0">
                    <a:solidFill>
                      <a:srgbClr val="000000"/>
                    </a:solidFill>
                  </a:rPr>
                  <a:t>Se valida la orden de entrada.</a:t>
                </a:r>
                <a:r>
                  <a:rPr lang="es-ES" sz="1000" dirty="0">
                    <a:solidFill>
                      <a:schemeClr val="bg1">
                        <a:lumMod val="50000"/>
                      </a:schemeClr>
                    </a:solidFill>
                    <a:latin typeface="Montserrat Light" panose="00000400000000000000" pitchFamily="2" charset="0"/>
                  </a:rPr>
                  <a:t>  </a:t>
                </a:r>
              </a:p>
            </p:txBody>
          </p:sp>
        </p:grpSp>
        <p:grpSp>
          <p:nvGrpSpPr>
            <p:cNvPr id="42" name="Group 134">
              <a:extLst>
                <a:ext uri="{FF2B5EF4-FFF2-40B4-BE49-F238E27FC236}">
                  <a16:creationId xmlns:a16="http://schemas.microsoft.com/office/drawing/2014/main" id="{4C95435C-93EB-4AB5-A732-2A1845E855A8}"/>
                </a:ext>
              </a:extLst>
            </p:cNvPr>
            <p:cNvGrpSpPr/>
            <p:nvPr/>
          </p:nvGrpSpPr>
          <p:grpSpPr>
            <a:xfrm>
              <a:off x="3563888" y="4193416"/>
              <a:ext cx="2273803" cy="1183943"/>
              <a:chOff x="1837475" y="4432903"/>
              <a:chExt cx="2075610" cy="1545022"/>
            </a:xfrm>
          </p:grpSpPr>
          <p:sp>
            <p:nvSpPr>
              <p:cNvPr id="43" name="Freeform: Shape 110">
                <a:extLst>
                  <a:ext uri="{FF2B5EF4-FFF2-40B4-BE49-F238E27FC236}">
                    <a16:creationId xmlns:a16="http://schemas.microsoft.com/office/drawing/2014/main" id="{B0EC343A-6226-4626-BD7C-1962676C7A69}"/>
                  </a:ext>
                </a:extLst>
              </p:cNvPr>
              <p:cNvSpPr/>
              <p:nvPr/>
            </p:nvSpPr>
            <p:spPr>
              <a:xfrm flipV="1">
                <a:off x="1837475" y="4432903"/>
                <a:ext cx="359229" cy="1545022"/>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TextBox 112">
                <a:extLst>
                  <a:ext uri="{FF2B5EF4-FFF2-40B4-BE49-F238E27FC236}">
                    <a16:creationId xmlns:a16="http://schemas.microsoft.com/office/drawing/2014/main" id="{4830CBFF-7E84-4A9D-B19F-F6DCF5C40A35}"/>
                  </a:ext>
                </a:extLst>
              </p:cNvPr>
              <p:cNvSpPr txBox="1"/>
              <p:nvPr/>
            </p:nvSpPr>
            <p:spPr>
              <a:xfrm>
                <a:off x="1892881" y="4630611"/>
                <a:ext cx="2020204" cy="843449"/>
              </a:xfrm>
              <a:prstGeom prst="rect">
                <a:avLst/>
              </a:prstGeom>
              <a:noFill/>
            </p:spPr>
            <p:txBody>
              <a:bodyPr wrap="square" rtlCol="0">
                <a:spAutoFit/>
              </a:bodyPr>
              <a:lstStyle/>
              <a:p>
                <a:r>
                  <a:rPr lang="es-ES" dirty="0">
                    <a:latin typeface="Montserrat Light" panose="00000400000000000000" pitchFamily="2" charset="0"/>
                  </a:rPr>
                  <a:t>Imprimir / validar devolución</a:t>
                </a:r>
              </a:p>
            </p:txBody>
          </p:sp>
          <p:sp>
            <p:nvSpPr>
              <p:cNvPr id="45" name="TextBox 113">
                <a:extLst>
                  <a:ext uri="{FF2B5EF4-FFF2-40B4-BE49-F238E27FC236}">
                    <a16:creationId xmlns:a16="http://schemas.microsoft.com/office/drawing/2014/main" id="{4C8AA31F-7AAD-4817-BE42-8B9F4E8BFCBF}"/>
                  </a:ext>
                </a:extLst>
              </p:cNvPr>
              <p:cNvSpPr txBox="1"/>
              <p:nvPr/>
            </p:nvSpPr>
            <p:spPr>
              <a:xfrm>
                <a:off x="1909117" y="5374711"/>
                <a:ext cx="1974727" cy="522136"/>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Se imprimen y validan las devoluciones.</a:t>
                </a:r>
              </a:p>
            </p:txBody>
          </p:sp>
        </p:grpSp>
        <p:grpSp>
          <p:nvGrpSpPr>
            <p:cNvPr id="46" name="Group 135">
              <a:extLst>
                <a:ext uri="{FF2B5EF4-FFF2-40B4-BE49-F238E27FC236}">
                  <a16:creationId xmlns:a16="http://schemas.microsoft.com/office/drawing/2014/main" id="{581A8228-F446-4696-B366-626D00811B6E}"/>
                </a:ext>
              </a:extLst>
            </p:cNvPr>
            <p:cNvGrpSpPr/>
            <p:nvPr/>
          </p:nvGrpSpPr>
          <p:grpSpPr>
            <a:xfrm>
              <a:off x="6471732" y="4157555"/>
              <a:ext cx="2454158" cy="1440672"/>
              <a:chOff x="4069100" y="4221084"/>
              <a:chExt cx="2486968" cy="1440672"/>
            </a:xfrm>
          </p:grpSpPr>
          <p:sp>
            <p:nvSpPr>
              <p:cNvPr id="47" name="Freeform: Shape 115">
                <a:extLst>
                  <a:ext uri="{FF2B5EF4-FFF2-40B4-BE49-F238E27FC236}">
                    <a16:creationId xmlns:a16="http://schemas.microsoft.com/office/drawing/2014/main" id="{EA6135AF-290B-4DBC-A09A-878FF7F8C31F}"/>
                  </a:ext>
                </a:extLst>
              </p:cNvPr>
              <p:cNvSpPr/>
              <p:nvPr/>
            </p:nvSpPr>
            <p:spPr>
              <a:xfrm flipV="1">
                <a:off x="4069100" y="4221084"/>
                <a:ext cx="359229" cy="1440672"/>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TextBox 117">
                <a:extLst>
                  <a:ext uri="{FF2B5EF4-FFF2-40B4-BE49-F238E27FC236}">
                    <a16:creationId xmlns:a16="http://schemas.microsoft.com/office/drawing/2014/main" id="{C11A9034-8CBC-420D-A710-244C40FA7282}"/>
                  </a:ext>
                </a:extLst>
              </p:cNvPr>
              <p:cNvSpPr txBox="1"/>
              <p:nvPr/>
            </p:nvSpPr>
            <p:spPr>
              <a:xfrm>
                <a:off x="4197825" y="4425985"/>
                <a:ext cx="2358243" cy="369332"/>
              </a:xfrm>
              <a:prstGeom prst="rect">
                <a:avLst/>
              </a:prstGeom>
              <a:noFill/>
            </p:spPr>
            <p:txBody>
              <a:bodyPr wrap="square" rtlCol="0">
                <a:spAutoFit/>
              </a:bodyPr>
              <a:lstStyle/>
              <a:p>
                <a:r>
                  <a:rPr lang="es-ES" dirty="0">
                    <a:latin typeface="Montserrat Light" panose="00000400000000000000" pitchFamily="2" charset="0"/>
                  </a:rPr>
                  <a:t>Vuelta al archivo</a:t>
                </a:r>
              </a:p>
            </p:txBody>
          </p:sp>
          <p:sp>
            <p:nvSpPr>
              <p:cNvPr id="49" name="TextBox 118">
                <a:extLst>
                  <a:ext uri="{FF2B5EF4-FFF2-40B4-BE49-F238E27FC236}">
                    <a16:creationId xmlns:a16="http://schemas.microsoft.com/office/drawing/2014/main" id="{EDB4EED0-9797-4563-AFBB-55F5D7EA5306}"/>
                  </a:ext>
                </a:extLst>
              </p:cNvPr>
              <p:cNvSpPr txBox="1"/>
              <p:nvPr/>
            </p:nvSpPr>
            <p:spPr>
              <a:xfrm>
                <a:off x="4212831" y="5040778"/>
                <a:ext cx="2017497" cy="400110"/>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La pieza vuelve a su ubicación en el archivo.</a:t>
                </a:r>
                <a:r>
                  <a:rPr lang="es-ES" sz="1000" dirty="0">
                    <a:solidFill>
                      <a:schemeClr val="bg1">
                        <a:lumMod val="50000"/>
                      </a:schemeClr>
                    </a:solidFill>
                    <a:latin typeface="Montserrat Light" panose="00000400000000000000" pitchFamily="2" charset="0"/>
                  </a:rPr>
                  <a:t>  </a:t>
                </a:r>
              </a:p>
            </p:txBody>
          </p:sp>
        </p:grpSp>
        <p:sp>
          <p:nvSpPr>
            <p:cNvPr id="50" name="Arrow: Pentagon 36">
              <a:extLst>
                <a:ext uri="{FF2B5EF4-FFF2-40B4-BE49-F238E27FC236}">
                  <a16:creationId xmlns:a16="http://schemas.microsoft.com/office/drawing/2014/main" id="{3BDCFFDA-F923-42A7-A223-EF987EF028F5}"/>
                </a:ext>
              </a:extLst>
            </p:cNvPr>
            <p:cNvSpPr/>
            <p:nvPr/>
          </p:nvSpPr>
          <p:spPr>
            <a:xfrm>
              <a:off x="5091404" y="3590840"/>
              <a:ext cx="2838563" cy="526254"/>
            </a:xfrm>
            <a:prstGeom prst="homePlate">
              <a:avLst/>
            </a:prstGeom>
            <a:gradFill>
              <a:gsLst>
                <a:gs pos="0">
                  <a:srgbClr val="008669"/>
                </a:gs>
                <a:gs pos="100000">
                  <a:srgbClr val="10FFCB"/>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Arrow: Pentagon 35">
              <a:extLst>
                <a:ext uri="{FF2B5EF4-FFF2-40B4-BE49-F238E27FC236}">
                  <a16:creationId xmlns:a16="http://schemas.microsoft.com/office/drawing/2014/main" id="{15BD7C5B-C7F0-4F76-9AEF-5E61789710B8}"/>
                </a:ext>
              </a:extLst>
            </p:cNvPr>
            <p:cNvSpPr/>
            <p:nvPr/>
          </p:nvSpPr>
          <p:spPr>
            <a:xfrm>
              <a:off x="3789733" y="3586813"/>
              <a:ext cx="2746079" cy="528373"/>
            </a:xfrm>
            <a:prstGeom prst="homePlate">
              <a:avLst/>
            </a:prstGeom>
            <a:gradFill>
              <a:gsLst>
                <a:gs pos="0">
                  <a:srgbClr val="03C0CF"/>
                </a:gs>
                <a:gs pos="100000">
                  <a:srgbClr val="B5F8FE"/>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Arrow: Pentagon 34">
              <a:extLst>
                <a:ext uri="{FF2B5EF4-FFF2-40B4-BE49-F238E27FC236}">
                  <a16:creationId xmlns:a16="http://schemas.microsoft.com/office/drawing/2014/main" id="{356C0C79-8C68-4544-9E37-F3433E077560}"/>
                </a:ext>
              </a:extLst>
            </p:cNvPr>
            <p:cNvSpPr/>
            <p:nvPr/>
          </p:nvSpPr>
          <p:spPr>
            <a:xfrm>
              <a:off x="2601880" y="3590437"/>
              <a:ext cx="2598024" cy="526254"/>
            </a:xfrm>
            <a:prstGeom prst="homePlate">
              <a:avLst/>
            </a:prstGeom>
            <a:gradFill>
              <a:gsLst>
                <a:gs pos="0">
                  <a:srgbClr val="CC9306"/>
                </a:gs>
                <a:gs pos="100000">
                  <a:srgbClr val="FBD87F"/>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Arrow: Pentagon 33">
              <a:extLst>
                <a:ext uri="{FF2B5EF4-FFF2-40B4-BE49-F238E27FC236}">
                  <a16:creationId xmlns:a16="http://schemas.microsoft.com/office/drawing/2014/main" id="{1AA0EFB4-6264-44D3-966F-6664B1654BA7}"/>
                </a:ext>
              </a:extLst>
            </p:cNvPr>
            <p:cNvSpPr/>
            <p:nvPr/>
          </p:nvSpPr>
          <p:spPr>
            <a:xfrm>
              <a:off x="1398096" y="3582047"/>
              <a:ext cx="2293977" cy="531159"/>
            </a:xfrm>
            <a:prstGeom prst="homePlate">
              <a:avLst/>
            </a:prstGeom>
            <a:gradFill>
              <a:gsLst>
                <a:gs pos="0">
                  <a:srgbClr val="B2450E"/>
                </a:gs>
                <a:gs pos="100000">
                  <a:srgbClr val="FCE4D8"/>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Elipse 54">
              <a:extLst>
                <a:ext uri="{FF2B5EF4-FFF2-40B4-BE49-F238E27FC236}">
                  <a16:creationId xmlns:a16="http://schemas.microsoft.com/office/drawing/2014/main" id="{1CB08894-9D44-4987-8B95-FCE8AA5138D5}"/>
                </a:ext>
              </a:extLst>
            </p:cNvPr>
            <p:cNvSpPr/>
            <p:nvPr/>
          </p:nvSpPr>
          <p:spPr>
            <a:xfrm>
              <a:off x="148182" y="3315112"/>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sp>
          <p:nvSpPr>
            <p:cNvPr id="57" name="Rectangle 111">
              <a:extLst>
                <a:ext uri="{FF2B5EF4-FFF2-40B4-BE49-F238E27FC236}">
                  <a16:creationId xmlns:a16="http://schemas.microsoft.com/office/drawing/2014/main" id="{E354C037-350C-41D0-BB4C-9C51863C6601}"/>
                </a:ext>
              </a:extLst>
            </p:cNvPr>
            <p:cNvSpPr/>
            <p:nvPr/>
          </p:nvSpPr>
          <p:spPr>
            <a:xfrm flipV="1">
              <a:off x="1441928" y="2962491"/>
              <a:ext cx="95402" cy="475475"/>
            </a:xfrm>
            <a:prstGeom prst="rect">
              <a:avLst/>
            </a:prstGeom>
            <a:solidFill>
              <a:srgbClr val="DEA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Rectangle 91">
              <a:extLst>
                <a:ext uri="{FF2B5EF4-FFF2-40B4-BE49-F238E27FC236}">
                  <a16:creationId xmlns:a16="http://schemas.microsoft.com/office/drawing/2014/main" id="{94C9FA08-7A0D-41CA-8097-DCA49507797D}"/>
                </a:ext>
              </a:extLst>
            </p:cNvPr>
            <p:cNvSpPr/>
            <p:nvPr/>
          </p:nvSpPr>
          <p:spPr>
            <a:xfrm>
              <a:off x="3579980" y="4236224"/>
              <a:ext cx="89213" cy="647017"/>
            </a:xfrm>
            <a:prstGeom prst="rect">
              <a:avLst/>
            </a:prstGeom>
            <a:solidFill>
              <a:srgbClr val="F7D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Rectangle 116">
              <a:extLst>
                <a:ext uri="{FF2B5EF4-FFF2-40B4-BE49-F238E27FC236}">
                  <a16:creationId xmlns:a16="http://schemas.microsoft.com/office/drawing/2014/main" id="{C43306A8-EA3D-4763-BB05-2143AEE9F93C}"/>
                </a:ext>
              </a:extLst>
            </p:cNvPr>
            <p:cNvSpPr/>
            <p:nvPr/>
          </p:nvSpPr>
          <p:spPr>
            <a:xfrm flipV="1">
              <a:off x="5070022" y="2867042"/>
              <a:ext cx="85937" cy="620486"/>
            </a:xfrm>
            <a:prstGeom prst="rect">
              <a:avLst/>
            </a:prstGeom>
            <a:solidFill>
              <a:srgbClr val="64D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Rectangle 96">
              <a:extLst>
                <a:ext uri="{FF2B5EF4-FFF2-40B4-BE49-F238E27FC236}">
                  <a16:creationId xmlns:a16="http://schemas.microsoft.com/office/drawing/2014/main" id="{699C7422-C3F1-43C7-952C-F14CA4053CB2}"/>
                </a:ext>
              </a:extLst>
            </p:cNvPr>
            <p:cNvSpPr/>
            <p:nvPr/>
          </p:nvSpPr>
          <p:spPr>
            <a:xfrm>
              <a:off x="6488781" y="4257274"/>
              <a:ext cx="84496" cy="594637"/>
            </a:xfrm>
            <a:prstGeom prst="rect">
              <a:avLst/>
            </a:prstGeom>
            <a:solidFill>
              <a:srgbClr val="0BD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1" name="Imagen 60">
              <a:extLst>
                <a:ext uri="{FF2B5EF4-FFF2-40B4-BE49-F238E27FC236}">
                  <a16:creationId xmlns:a16="http://schemas.microsoft.com/office/drawing/2014/main" id="{CEF8A1B5-2069-4B56-A0EA-1EA2FD29C6BF}"/>
                </a:ext>
              </a:extLst>
            </p:cNvPr>
            <p:cNvPicPr>
              <a:picLocks noChangeAspect="1"/>
            </p:cNvPicPr>
            <p:nvPr/>
          </p:nvPicPr>
          <p:blipFill>
            <a:blip r:embed="rId2"/>
            <a:stretch>
              <a:fillRect/>
            </a:stretch>
          </p:blipFill>
          <p:spPr>
            <a:xfrm>
              <a:off x="3941611" y="5241297"/>
              <a:ext cx="388655" cy="489514"/>
            </a:xfrm>
            <a:prstGeom prst="rect">
              <a:avLst/>
            </a:prstGeom>
          </p:spPr>
        </p:pic>
        <p:sp>
          <p:nvSpPr>
            <p:cNvPr id="62" name="Elipse 61">
              <a:extLst>
                <a:ext uri="{FF2B5EF4-FFF2-40B4-BE49-F238E27FC236}">
                  <a16:creationId xmlns:a16="http://schemas.microsoft.com/office/drawing/2014/main" id="{48BBDFCC-7E30-4AB1-AADA-195BC523DFCD}"/>
                </a:ext>
              </a:extLst>
            </p:cNvPr>
            <p:cNvSpPr/>
            <p:nvPr/>
          </p:nvSpPr>
          <p:spPr>
            <a:xfrm>
              <a:off x="8000277" y="3290532"/>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pic>
          <p:nvPicPr>
            <p:cNvPr id="63" name="Imagen 62">
              <a:extLst>
                <a:ext uri="{FF2B5EF4-FFF2-40B4-BE49-F238E27FC236}">
                  <a16:creationId xmlns:a16="http://schemas.microsoft.com/office/drawing/2014/main" id="{B9ADA9C1-F307-4E04-B632-A3B08A74AB05}"/>
                </a:ext>
              </a:extLst>
            </p:cNvPr>
            <p:cNvPicPr>
              <a:picLocks noChangeAspect="1"/>
            </p:cNvPicPr>
            <p:nvPr/>
          </p:nvPicPr>
          <p:blipFill>
            <a:blip r:embed="rId3"/>
            <a:stretch>
              <a:fillRect/>
            </a:stretch>
          </p:blipFill>
          <p:spPr>
            <a:xfrm>
              <a:off x="6860387" y="5340120"/>
              <a:ext cx="442886" cy="516214"/>
            </a:xfrm>
            <a:prstGeom prst="rect">
              <a:avLst/>
            </a:prstGeom>
          </p:spPr>
        </p:pic>
        <p:sp>
          <p:nvSpPr>
            <p:cNvPr id="65" name="CuadroTexto 64">
              <a:extLst>
                <a:ext uri="{FF2B5EF4-FFF2-40B4-BE49-F238E27FC236}">
                  <a16:creationId xmlns:a16="http://schemas.microsoft.com/office/drawing/2014/main" id="{7293043B-38DC-4857-A793-9AF656C538F6}"/>
                </a:ext>
              </a:extLst>
            </p:cNvPr>
            <p:cNvSpPr txBox="1"/>
            <p:nvPr/>
          </p:nvSpPr>
          <p:spPr>
            <a:xfrm>
              <a:off x="8260452" y="3932436"/>
              <a:ext cx="535724" cy="246221"/>
            </a:xfrm>
            <a:prstGeom prst="rect">
              <a:avLst/>
            </a:prstGeom>
            <a:noFill/>
          </p:spPr>
          <p:txBody>
            <a:bodyPr wrap="none" rtlCol="0">
              <a:spAutoFit/>
            </a:bodyPr>
            <a:lstStyle/>
            <a:p>
              <a:r>
                <a:rPr lang="es-ES" sz="1000" dirty="0">
                  <a:latin typeface="Arial Narrow" panose="020B0606020202030204" pitchFamily="34" charset="0"/>
                </a:rPr>
                <a:t>Archivo</a:t>
              </a:r>
            </a:p>
          </p:txBody>
        </p:sp>
        <p:pic>
          <p:nvPicPr>
            <p:cNvPr id="67" name="Imagen 66">
              <a:extLst>
                <a:ext uri="{FF2B5EF4-FFF2-40B4-BE49-F238E27FC236}">
                  <a16:creationId xmlns:a16="http://schemas.microsoft.com/office/drawing/2014/main" id="{5EEBDF41-6052-4479-923C-BDF8C4050BBC}"/>
                </a:ext>
              </a:extLst>
            </p:cNvPr>
            <p:cNvPicPr>
              <a:picLocks noChangeAspect="1"/>
            </p:cNvPicPr>
            <p:nvPr/>
          </p:nvPicPr>
          <p:blipFill>
            <a:blip r:embed="rId3"/>
            <a:stretch>
              <a:fillRect/>
            </a:stretch>
          </p:blipFill>
          <p:spPr>
            <a:xfrm>
              <a:off x="5394807" y="1774512"/>
              <a:ext cx="442886" cy="516214"/>
            </a:xfrm>
            <a:prstGeom prst="rect">
              <a:avLst/>
            </a:prstGeom>
          </p:spPr>
        </p:pic>
        <p:sp>
          <p:nvSpPr>
            <p:cNvPr id="68" name="CuadroTexto 67">
              <a:extLst>
                <a:ext uri="{FF2B5EF4-FFF2-40B4-BE49-F238E27FC236}">
                  <a16:creationId xmlns:a16="http://schemas.microsoft.com/office/drawing/2014/main" id="{2E35C7C2-835E-4764-BF29-E54DA779828A}"/>
                </a:ext>
              </a:extLst>
            </p:cNvPr>
            <p:cNvSpPr txBox="1"/>
            <p:nvPr/>
          </p:nvSpPr>
          <p:spPr>
            <a:xfrm>
              <a:off x="409704" y="3960879"/>
              <a:ext cx="535724" cy="246221"/>
            </a:xfrm>
            <a:prstGeom prst="rect">
              <a:avLst/>
            </a:prstGeom>
            <a:noFill/>
          </p:spPr>
          <p:txBody>
            <a:bodyPr wrap="none" rtlCol="0">
              <a:spAutoFit/>
            </a:bodyPr>
            <a:lstStyle/>
            <a:p>
              <a:r>
                <a:rPr lang="es-ES" sz="1000" dirty="0">
                  <a:latin typeface="Arial Narrow" panose="020B0606020202030204" pitchFamily="34" charset="0"/>
                </a:rPr>
                <a:t>Archivo</a:t>
              </a:r>
            </a:p>
          </p:txBody>
        </p:sp>
        <p:pic>
          <p:nvPicPr>
            <p:cNvPr id="70" name="Gráfico 69" descr="Hombre">
              <a:extLst>
                <a:ext uri="{FF2B5EF4-FFF2-40B4-BE49-F238E27FC236}">
                  <a16:creationId xmlns:a16="http://schemas.microsoft.com/office/drawing/2014/main" id="{DD97A9BB-1A1E-42D4-9453-09579DFB9B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3457" y="1733020"/>
              <a:ext cx="405874" cy="428409"/>
            </a:xfrm>
            <a:prstGeom prst="rect">
              <a:avLst/>
            </a:prstGeom>
          </p:spPr>
        </p:pic>
        <p:pic>
          <p:nvPicPr>
            <p:cNvPr id="2" name="Imagen 1">
              <a:extLst>
                <a:ext uri="{FF2B5EF4-FFF2-40B4-BE49-F238E27FC236}">
                  <a16:creationId xmlns:a16="http://schemas.microsoft.com/office/drawing/2014/main" id="{FBA9886C-CB63-FDD3-F9A3-67E07EA1571C}"/>
                </a:ext>
              </a:extLst>
            </p:cNvPr>
            <p:cNvPicPr>
              <a:picLocks noChangeAspect="1"/>
            </p:cNvPicPr>
            <p:nvPr/>
          </p:nvPicPr>
          <p:blipFill>
            <a:blip r:embed="rId6"/>
            <a:stretch>
              <a:fillRect/>
            </a:stretch>
          </p:blipFill>
          <p:spPr>
            <a:xfrm>
              <a:off x="337027" y="3429000"/>
              <a:ext cx="671028" cy="542854"/>
            </a:xfrm>
            <a:prstGeom prst="rect">
              <a:avLst/>
            </a:prstGeom>
          </p:spPr>
        </p:pic>
        <p:pic>
          <p:nvPicPr>
            <p:cNvPr id="3" name="Imagen 2">
              <a:extLst>
                <a:ext uri="{FF2B5EF4-FFF2-40B4-BE49-F238E27FC236}">
                  <a16:creationId xmlns:a16="http://schemas.microsoft.com/office/drawing/2014/main" id="{3D01C811-3D12-2E01-AFCD-0642CF1843A8}"/>
                </a:ext>
              </a:extLst>
            </p:cNvPr>
            <p:cNvPicPr>
              <a:picLocks noChangeAspect="1"/>
            </p:cNvPicPr>
            <p:nvPr/>
          </p:nvPicPr>
          <p:blipFill>
            <a:blip r:embed="rId6"/>
            <a:stretch>
              <a:fillRect/>
            </a:stretch>
          </p:blipFill>
          <p:spPr>
            <a:xfrm>
              <a:off x="8219074" y="3411000"/>
              <a:ext cx="671028" cy="542854"/>
            </a:xfrm>
            <a:prstGeom prst="rect">
              <a:avLst/>
            </a:prstGeom>
          </p:spPr>
        </p:pic>
      </p:grpSp>
    </p:spTree>
    <p:extLst>
      <p:ext uri="{BB962C8B-B14F-4D97-AF65-F5344CB8AC3E}">
        <p14:creationId xmlns:p14="http://schemas.microsoft.com/office/powerpoint/2010/main" val="1454317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36BD0AD-7510-4A06-9417-6BCD9EE23B9E}"/>
              </a:ext>
            </a:extLst>
          </p:cNvPr>
          <p:cNvSpPr>
            <a:spLocks noGrp="1"/>
          </p:cNvSpPr>
          <p:nvPr>
            <p:ph type="title"/>
          </p:nvPr>
        </p:nvSpPr>
        <p:spPr/>
        <p:txBody>
          <a:bodyPr/>
          <a:lstStyle/>
          <a:p>
            <a:r>
              <a:rPr lang="es-ES" dirty="0"/>
              <a:t>5.5. Baja de piezas</a:t>
            </a:r>
          </a:p>
        </p:txBody>
      </p:sp>
      <p:sp>
        <p:nvSpPr>
          <p:cNvPr id="5" name="Marcador de número de diapositiva 4">
            <a:extLst>
              <a:ext uri="{FF2B5EF4-FFF2-40B4-BE49-F238E27FC236}">
                <a16:creationId xmlns:a16="http://schemas.microsoft.com/office/drawing/2014/main" id="{AE2D0F5A-AD1B-42A9-BD2B-06D265B58F12}"/>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21</a:t>
            </a:fld>
            <a:endParaRPr lang="es-ES" dirty="0">
              <a:solidFill>
                <a:srgbClr val="323C47">
                  <a:tint val="75000"/>
                </a:srgbClr>
              </a:solidFill>
            </a:endParaRPr>
          </a:p>
        </p:txBody>
      </p:sp>
      <p:sp>
        <p:nvSpPr>
          <p:cNvPr id="60" name="Elipse 59">
            <a:extLst>
              <a:ext uri="{FF2B5EF4-FFF2-40B4-BE49-F238E27FC236}">
                <a16:creationId xmlns:a16="http://schemas.microsoft.com/office/drawing/2014/main" id="{7B771BE7-66E2-4295-82B8-A5EDF8970A92}"/>
              </a:ext>
            </a:extLst>
          </p:cNvPr>
          <p:cNvSpPr/>
          <p:nvPr/>
        </p:nvSpPr>
        <p:spPr>
          <a:xfrm>
            <a:off x="7844370" y="3219342"/>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grpSp>
        <p:nvGrpSpPr>
          <p:cNvPr id="6" name="Grupo 5">
            <a:extLst>
              <a:ext uri="{FF2B5EF4-FFF2-40B4-BE49-F238E27FC236}">
                <a16:creationId xmlns:a16="http://schemas.microsoft.com/office/drawing/2014/main" id="{48EDE05F-D2CB-549A-6FC2-587F1D4929BA}"/>
              </a:ext>
            </a:extLst>
          </p:cNvPr>
          <p:cNvGrpSpPr/>
          <p:nvPr/>
        </p:nvGrpSpPr>
        <p:grpSpPr>
          <a:xfrm>
            <a:off x="148182" y="1628800"/>
            <a:ext cx="8776847" cy="3998812"/>
            <a:chOff x="148182" y="1733020"/>
            <a:chExt cx="8776847" cy="3998812"/>
          </a:xfrm>
        </p:grpSpPr>
        <p:grpSp>
          <p:nvGrpSpPr>
            <p:cNvPr id="34" name="Group 89">
              <a:extLst>
                <a:ext uri="{FF2B5EF4-FFF2-40B4-BE49-F238E27FC236}">
                  <a16:creationId xmlns:a16="http://schemas.microsoft.com/office/drawing/2014/main" id="{A9FF5691-E98B-4500-A156-C3157F3CDEDD}"/>
                </a:ext>
              </a:extLst>
            </p:cNvPr>
            <p:cNvGrpSpPr/>
            <p:nvPr/>
          </p:nvGrpSpPr>
          <p:grpSpPr>
            <a:xfrm>
              <a:off x="1428346" y="2000121"/>
              <a:ext cx="2415205" cy="1494688"/>
              <a:chOff x="566057" y="1066800"/>
              <a:chExt cx="2357614" cy="1433399"/>
            </a:xfrm>
          </p:grpSpPr>
          <p:sp>
            <p:nvSpPr>
              <p:cNvPr id="35" name="Freeform: Shape 90">
                <a:extLst>
                  <a:ext uri="{FF2B5EF4-FFF2-40B4-BE49-F238E27FC236}">
                    <a16:creationId xmlns:a16="http://schemas.microsoft.com/office/drawing/2014/main" id="{F1427A4A-875D-4425-AADC-F63221A25506}"/>
                  </a:ext>
                </a:extLst>
              </p:cNvPr>
              <p:cNvSpPr/>
              <p:nvPr/>
            </p:nvSpPr>
            <p:spPr>
              <a:xfrm>
                <a:off x="566057" y="1066800"/>
                <a:ext cx="359229" cy="1433399"/>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TextBox 92">
                <a:extLst>
                  <a:ext uri="{FF2B5EF4-FFF2-40B4-BE49-F238E27FC236}">
                    <a16:creationId xmlns:a16="http://schemas.microsoft.com/office/drawing/2014/main" id="{447ADBDA-C2CC-4F51-8819-E9FC78084FCC}"/>
                  </a:ext>
                </a:extLst>
              </p:cNvPr>
              <p:cNvSpPr txBox="1"/>
              <p:nvPr/>
            </p:nvSpPr>
            <p:spPr>
              <a:xfrm>
                <a:off x="635379" y="1148648"/>
                <a:ext cx="2072931" cy="619828"/>
              </a:xfrm>
              <a:prstGeom prst="rect">
                <a:avLst/>
              </a:prstGeom>
              <a:noFill/>
            </p:spPr>
            <p:txBody>
              <a:bodyPr wrap="square" rtlCol="0">
                <a:spAutoFit/>
              </a:bodyPr>
              <a:lstStyle/>
              <a:p>
                <a:r>
                  <a:rPr lang="es-ES" dirty="0">
                    <a:latin typeface="Montserrat Light" panose="00000400000000000000" pitchFamily="2" charset="0"/>
                  </a:rPr>
                  <a:t>Solicitar baja de pieza</a:t>
                </a:r>
              </a:p>
            </p:txBody>
          </p:sp>
          <p:sp>
            <p:nvSpPr>
              <p:cNvPr id="37" name="TextBox 93">
                <a:extLst>
                  <a:ext uri="{FF2B5EF4-FFF2-40B4-BE49-F238E27FC236}">
                    <a16:creationId xmlns:a16="http://schemas.microsoft.com/office/drawing/2014/main" id="{78382702-353F-4628-8CB5-7A512805DDA2}"/>
                  </a:ext>
                </a:extLst>
              </p:cNvPr>
              <p:cNvSpPr txBox="1"/>
              <p:nvPr/>
            </p:nvSpPr>
            <p:spPr>
              <a:xfrm>
                <a:off x="606756" y="1698410"/>
                <a:ext cx="2316915" cy="383704"/>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Generación de ordenes de baja en SARCH.</a:t>
                </a:r>
              </a:p>
            </p:txBody>
          </p:sp>
        </p:grpSp>
        <p:grpSp>
          <p:nvGrpSpPr>
            <p:cNvPr id="38" name="Group 94">
              <a:extLst>
                <a:ext uri="{FF2B5EF4-FFF2-40B4-BE49-F238E27FC236}">
                  <a16:creationId xmlns:a16="http://schemas.microsoft.com/office/drawing/2014/main" id="{DDF4B16F-A17A-498D-B864-15760F233757}"/>
                </a:ext>
              </a:extLst>
            </p:cNvPr>
            <p:cNvGrpSpPr/>
            <p:nvPr/>
          </p:nvGrpSpPr>
          <p:grpSpPr>
            <a:xfrm>
              <a:off x="6184725" y="2110652"/>
              <a:ext cx="2740304" cy="1427365"/>
              <a:chOff x="566057" y="1066799"/>
              <a:chExt cx="2740304" cy="1670791"/>
            </a:xfrm>
          </p:grpSpPr>
          <p:sp>
            <p:nvSpPr>
              <p:cNvPr id="39" name="Freeform: Shape 95">
                <a:extLst>
                  <a:ext uri="{FF2B5EF4-FFF2-40B4-BE49-F238E27FC236}">
                    <a16:creationId xmlns:a16="http://schemas.microsoft.com/office/drawing/2014/main" id="{5B036E44-6E63-431C-98AB-0262433D5AB6}"/>
                  </a:ext>
                </a:extLst>
              </p:cNvPr>
              <p:cNvSpPr/>
              <p:nvPr/>
            </p:nvSpPr>
            <p:spPr>
              <a:xfrm>
                <a:off x="566057" y="1066799"/>
                <a:ext cx="359229" cy="1670791"/>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TextBox 97">
                <a:extLst>
                  <a:ext uri="{FF2B5EF4-FFF2-40B4-BE49-F238E27FC236}">
                    <a16:creationId xmlns:a16="http://schemas.microsoft.com/office/drawing/2014/main" id="{AC90EABD-A2F9-4D6F-8B96-BE09ED841EDD}"/>
                  </a:ext>
                </a:extLst>
              </p:cNvPr>
              <p:cNvSpPr txBox="1"/>
              <p:nvPr/>
            </p:nvSpPr>
            <p:spPr>
              <a:xfrm>
                <a:off x="650553" y="1161256"/>
                <a:ext cx="2469003" cy="756558"/>
              </a:xfrm>
              <a:prstGeom prst="rect">
                <a:avLst/>
              </a:prstGeom>
              <a:noFill/>
            </p:spPr>
            <p:txBody>
              <a:bodyPr wrap="square" rtlCol="0">
                <a:spAutoFit/>
              </a:bodyPr>
              <a:lstStyle/>
              <a:p>
                <a:r>
                  <a:rPr lang="es-ES" dirty="0">
                    <a:latin typeface="Montserrat Light" panose="00000400000000000000" pitchFamily="2" charset="0"/>
                  </a:rPr>
                  <a:t>Finalizar solicitud de baja</a:t>
                </a:r>
              </a:p>
            </p:txBody>
          </p:sp>
          <p:sp>
            <p:nvSpPr>
              <p:cNvPr id="41" name="TextBox 98">
                <a:extLst>
                  <a:ext uri="{FF2B5EF4-FFF2-40B4-BE49-F238E27FC236}">
                    <a16:creationId xmlns:a16="http://schemas.microsoft.com/office/drawing/2014/main" id="{6A47A1BE-586D-4922-BD90-C9DE7261F53A}"/>
                  </a:ext>
                </a:extLst>
              </p:cNvPr>
              <p:cNvSpPr txBox="1"/>
              <p:nvPr/>
            </p:nvSpPr>
            <p:spPr>
              <a:xfrm>
                <a:off x="674535" y="1892848"/>
                <a:ext cx="2631826" cy="288212"/>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La pieza queda dada de baja en el sistema.</a:t>
                </a:r>
              </a:p>
            </p:txBody>
          </p:sp>
        </p:grpSp>
        <p:grpSp>
          <p:nvGrpSpPr>
            <p:cNvPr id="42" name="Group 134">
              <a:extLst>
                <a:ext uri="{FF2B5EF4-FFF2-40B4-BE49-F238E27FC236}">
                  <a16:creationId xmlns:a16="http://schemas.microsoft.com/office/drawing/2014/main" id="{54977915-C87E-4BE1-B64B-7B674847A79F}"/>
                </a:ext>
              </a:extLst>
            </p:cNvPr>
            <p:cNvGrpSpPr/>
            <p:nvPr/>
          </p:nvGrpSpPr>
          <p:grpSpPr>
            <a:xfrm>
              <a:off x="4537372" y="4194437"/>
              <a:ext cx="2241770" cy="1183943"/>
              <a:chOff x="1837475" y="4432903"/>
              <a:chExt cx="2046369" cy="1545022"/>
            </a:xfrm>
          </p:grpSpPr>
          <p:sp>
            <p:nvSpPr>
              <p:cNvPr id="43" name="Freeform: Shape 110">
                <a:extLst>
                  <a:ext uri="{FF2B5EF4-FFF2-40B4-BE49-F238E27FC236}">
                    <a16:creationId xmlns:a16="http://schemas.microsoft.com/office/drawing/2014/main" id="{EC703AA2-7815-487D-98AB-110B122BD45A}"/>
                  </a:ext>
                </a:extLst>
              </p:cNvPr>
              <p:cNvSpPr/>
              <p:nvPr/>
            </p:nvSpPr>
            <p:spPr>
              <a:xfrm flipV="1">
                <a:off x="1837475" y="4432903"/>
                <a:ext cx="359229" cy="1545022"/>
              </a:xfrm>
              <a:custGeom>
                <a:avLst/>
                <a:gdLst>
                  <a:gd name="connsiteX0" fmla="*/ 0 w 359229"/>
                  <a:gd name="connsiteY0" fmla="*/ 1970314 h 1970314"/>
                  <a:gd name="connsiteX1" fmla="*/ 0 w 359229"/>
                  <a:gd name="connsiteY1" fmla="*/ 0 h 1970314"/>
                  <a:gd name="connsiteX2" fmla="*/ 359229 w 359229"/>
                  <a:gd name="connsiteY2" fmla="*/ 0 h 1970314"/>
                </a:gdLst>
                <a:ahLst/>
                <a:cxnLst>
                  <a:cxn ang="0">
                    <a:pos x="connsiteX0" y="connsiteY0"/>
                  </a:cxn>
                  <a:cxn ang="0">
                    <a:pos x="connsiteX1" y="connsiteY1"/>
                  </a:cxn>
                  <a:cxn ang="0">
                    <a:pos x="connsiteX2" y="connsiteY2"/>
                  </a:cxn>
                </a:cxnLst>
                <a:rect l="l" t="t" r="r" b="b"/>
                <a:pathLst>
                  <a:path w="359229" h="1970314">
                    <a:moveTo>
                      <a:pt x="0" y="1970314"/>
                    </a:moveTo>
                    <a:lnTo>
                      <a:pt x="0" y="0"/>
                    </a:lnTo>
                    <a:lnTo>
                      <a:pt x="359229"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TextBox 112">
                <a:extLst>
                  <a:ext uri="{FF2B5EF4-FFF2-40B4-BE49-F238E27FC236}">
                    <a16:creationId xmlns:a16="http://schemas.microsoft.com/office/drawing/2014/main" id="{EEE59E28-2D50-4C09-AE5B-F6E81E7A884E}"/>
                  </a:ext>
                </a:extLst>
              </p:cNvPr>
              <p:cNvSpPr txBox="1"/>
              <p:nvPr/>
            </p:nvSpPr>
            <p:spPr>
              <a:xfrm>
                <a:off x="1892882" y="4630611"/>
                <a:ext cx="1916538" cy="843449"/>
              </a:xfrm>
              <a:prstGeom prst="rect">
                <a:avLst/>
              </a:prstGeom>
              <a:noFill/>
            </p:spPr>
            <p:txBody>
              <a:bodyPr wrap="square" rtlCol="0">
                <a:spAutoFit/>
              </a:bodyPr>
              <a:lstStyle/>
              <a:p>
                <a:r>
                  <a:rPr lang="es-ES" dirty="0">
                    <a:latin typeface="Montserrat Light" panose="00000400000000000000" pitchFamily="2" charset="0"/>
                  </a:rPr>
                  <a:t>Imprimir / validar orden</a:t>
                </a:r>
              </a:p>
            </p:txBody>
          </p:sp>
          <p:sp>
            <p:nvSpPr>
              <p:cNvPr id="45" name="TextBox 113">
                <a:extLst>
                  <a:ext uri="{FF2B5EF4-FFF2-40B4-BE49-F238E27FC236}">
                    <a16:creationId xmlns:a16="http://schemas.microsoft.com/office/drawing/2014/main" id="{1FAAFFE1-605A-4F6B-A56A-7459C74DB266}"/>
                  </a:ext>
                </a:extLst>
              </p:cNvPr>
              <p:cNvSpPr txBox="1"/>
              <p:nvPr/>
            </p:nvSpPr>
            <p:spPr>
              <a:xfrm>
                <a:off x="1909117" y="5374711"/>
                <a:ext cx="1974727" cy="522136"/>
              </a:xfrm>
              <a:prstGeom prst="rect">
                <a:avLst/>
              </a:prstGeom>
              <a:noFill/>
            </p:spPr>
            <p:txBody>
              <a:bodyPr wrap="square" rtlCol="0">
                <a:spAutoFit/>
              </a:bodyPr>
              <a:lstStyle/>
              <a:p>
                <a:pPr marL="171450" indent="-171450">
                  <a:buFont typeface="Wingdings" panose="05000000000000000000" pitchFamily="2" charset="2"/>
                  <a:buChar char="ü"/>
                </a:pPr>
                <a:r>
                  <a:rPr lang="es-ES" sz="1000" dirty="0">
                    <a:solidFill>
                      <a:srgbClr val="000000"/>
                    </a:solidFill>
                  </a:rPr>
                  <a:t>Se imprimen y validan la baja de la pieza.</a:t>
                </a:r>
              </a:p>
            </p:txBody>
          </p:sp>
        </p:grpSp>
        <p:sp>
          <p:nvSpPr>
            <p:cNvPr id="51" name="Arrow: Pentagon 35">
              <a:extLst>
                <a:ext uri="{FF2B5EF4-FFF2-40B4-BE49-F238E27FC236}">
                  <a16:creationId xmlns:a16="http://schemas.microsoft.com/office/drawing/2014/main" id="{2C39A556-BFAA-4DF0-89C8-885BF27538C1}"/>
                </a:ext>
              </a:extLst>
            </p:cNvPr>
            <p:cNvSpPr/>
            <p:nvPr/>
          </p:nvSpPr>
          <p:spPr>
            <a:xfrm>
              <a:off x="3789733" y="3586813"/>
              <a:ext cx="4010043" cy="528373"/>
            </a:xfrm>
            <a:prstGeom prst="homePlate">
              <a:avLst/>
            </a:prstGeom>
            <a:gradFill>
              <a:gsLst>
                <a:gs pos="0">
                  <a:srgbClr val="03C0CF"/>
                </a:gs>
                <a:gs pos="100000">
                  <a:srgbClr val="B5F8FE"/>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Arrow: Pentagon 34">
              <a:extLst>
                <a:ext uri="{FF2B5EF4-FFF2-40B4-BE49-F238E27FC236}">
                  <a16:creationId xmlns:a16="http://schemas.microsoft.com/office/drawing/2014/main" id="{98EBB2F5-14EA-41B6-BC1D-0AE02729474B}"/>
                </a:ext>
              </a:extLst>
            </p:cNvPr>
            <p:cNvSpPr/>
            <p:nvPr/>
          </p:nvSpPr>
          <p:spPr>
            <a:xfrm>
              <a:off x="2601879" y="3590437"/>
              <a:ext cx="3793841" cy="526254"/>
            </a:xfrm>
            <a:prstGeom prst="homePlate">
              <a:avLst/>
            </a:prstGeom>
            <a:gradFill>
              <a:gsLst>
                <a:gs pos="0">
                  <a:srgbClr val="CC9306"/>
                </a:gs>
                <a:gs pos="100000">
                  <a:srgbClr val="FBD87F"/>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Arrow: Pentagon 33">
              <a:extLst>
                <a:ext uri="{FF2B5EF4-FFF2-40B4-BE49-F238E27FC236}">
                  <a16:creationId xmlns:a16="http://schemas.microsoft.com/office/drawing/2014/main" id="{80C9399D-DFB6-4317-9CCE-EA414D1B2716}"/>
                </a:ext>
              </a:extLst>
            </p:cNvPr>
            <p:cNvSpPr/>
            <p:nvPr/>
          </p:nvSpPr>
          <p:spPr>
            <a:xfrm>
              <a:off x="1398096" y="3582047"/>
              <a:ext cx="3349848" cy="531159"/>
            </a:xfrm>
            <a:prstGeom prst="homePlate">
              <a:avLst/>
            </a:prstGeom>
            <a:gradFill>
              <a:gsLst>
                <a:gs pos="0">
                  <a:srgbClr val="B2450E"/>
                </a:gs>
                <a:gs pos="100000">
                  <a:srgbClr val="FCE4D8"/>
                </a:gs>
              </a:gsLst>
              <a:lin ang="0" scaled="1"/>
            </a:gradFill>
            <a:ln>
              <a:noFill/>
            </a:ln>
            <a:effectLst>
              <a:outerShdw blurRad="190500" dist="635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Elipse 53">
              <a:extLst>
                <a:ext uri="{FF2B5EF4-FFF2-40B4-BE49-F238E27FC236}">
                  <a16:creationId xmlns:a16="http://schemas.microsoft.com/office/drawing/2014/main" id="{BAA3EE27-304D-470D-97CE-7CEAAACAF14C}"/>
                </a:ext>
              </a:extLst>
            </p:cNvPr>
            <p:cNvSpPr/>
            <p:nvPr/>
          </p:nvSpPr>
          <p:spPr>
            <a:xfrm>
              <a:off x="148182" y="3315112"/>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atin typeface="Arial Narrow" panose="020B0606020202030204" pitchFamily="34" charset="0"/>
              </a:endParaRPr>
            </a:p>
          </p:txBody>
        </p:sp>
        <p:sp>
          <p:nvSpPr>
            <p:cNvPr id="55" name="Rectangle 111">
              <a:extLst>
                <a:ext uri="{FF2B5EF4-FFF2-40B4-BE49-F238E27FC236}">
                  <a16:creationId xmlns:a16="http://schemas.microsoft.com/office/drawing/2014/main" id="{CC16FE85-2D7F-46A3-8C32-AA8DDEEE1586}"/>
                </a:ext>
              </a:extLst>
            </p:cNvPr>
            <p:cNvSpPr/>
            <p:nvPr/>
          </p:nvSpPr>
          <p:spPr>
            <a:xfrm flipV="1">
              <a:off x="1441928" y="2962491"/>
              <a:ext cx="95402" cy="475475"/>
            </a:xfrm>
            <a:prstGeom prst="rect">
              <a:avLst/>
            </a:prstGeom>
            <a:solidFill>
              <a:srgbClr val="DEA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Rectangle 91">
              <a:extLst>
                <a:ext uri="{FF2B5EF4-FFF2-40B4-BE49-F238E27FC236}">
                  <a16:creationId xmlns:a16="http://schemas.microsoft.com/office/drawing/2014/main" id="{FC8F1C81-7453-4C1B-A25B-B07DD63E9B06}"/>
                </a:ext>
              </a:extLst>
            </p:cNvPr>
            <p:cNvSpPr/>
            <p:nvPr/>
          </p:nvSpPr>
          <p:spPr>
            <a:xfrm>
              <a:off x="4553862" y="4263264"/>
              <a:ext cx="89213" cy="647017"/>
            </a:xfrm>
            <a:prstGeom prst="rect">
              <a:avLst/>
            </a:prstGeom>
            <a:solidFill>
              <a:srgbClr val="F7D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Rectangle 116">
              <a:extLst>
                <a:ext uri="{FF2B5EF4-FFF2-40B4-BE49-F238E27FC236}">
                  <a16:creationId xmlns:a16="http://schemas.microsoft.com/office/drawing/2014/main" id="{CD0563E1-021E-4264-AD60-2CF0D18ADB8A}"/>
                </a:ext>
              </a:extLst>
            </p:cNvPr>
            <p:cNvSpPr/>
            <p:nvPr/>
          </p:nvSpPr>
          <p:spPr>
            <a:xfrm flipV="1">
              <a:off x="6195275" y="2868295"/>
              <a:ext cx="85937" cy="620486"/>
            </a:xfrm>
            <a:prstGeom prst="rect">
              <a:avLst/>
            </a:prstGeom>
            <a:solidFill>
              <a:srgbClr val="64D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9" name="Imagen 58">
              <a:extLst>
                <a:ext uri="{FF2B5EF4-FFF2-40B4-BE49-F238E27FC236}">
                  <a16:creationId xmlns:a16="http://schemas.microsoft.com/office/drawing/2014/main" id="{50AF7D72-57D3-462E-BA71-84182E56373D}"/>
                </a:ext>
              </a:extLst>
            </p:cNvPr>
            <p:cNvPicPr>
              <a:picLocks noChangeAspect="1"/>
            </p:cNvPicPr>
            <p:nvPr/>
          </p:nvPicPr>
          <p:blipFill>
            <a:blip r:embed="rId2"/>
            <a:stretch>
              <a:fillRect/>
            </a:stretch>
          </p:blipFill>
          <p:spPr>
            <a:xfrm>
              <a:off x="4915095" y="5242318"/>
              <a:ext cx="388655" cy="489514"/>
            </a:xfrm>
            <a:prstGeom prst="rect">
              <a:avLst/>
            </a:prstGeom>
          </p:spPr>
        </p:pic>
        <p:sp>
          <p:nvSpPr>
            <p:cNvPr id="62" name="CuadroTexto 61">
              <a:extLst>
                <a:ext uri="{FF2B5EF4-FFF2-40B4-BE49-F238E27FC236}">
                  <a16:creationId xmlns:a16="http://schemas.microsoft.com/office/drawing/2014/main" id="{52C243F4-72AA-4A34-B212-5C7858501E31}"/>
                </a:ext>
              </a:extLst>
            </p:cNvPr>
            <p:cNvSpPr txBox="1"/>
            <p:nvPr/>
          </p:nvSpPr>
          <p:spPr>
            <a:xfrm>
              <a:off x="8143969" y="3956500"/>
              <a:ext cx="535724" cy="246221"/>
            </a:xfrm>
            <a:prstGeom prst="rect">
              <a:avLst/>
            </a:prstGeom>
            <a:noFill/>
          </p:spPr>
          <p:txBody>
            <a:bodyPr wrap="none" rtlCol="0">
              <a:spAutoFit/>
            </a:bodyPr>
            <a:lstStyle/>
            <a:p>
              <a:r>
                <a:rPr lang="es-ES" sz="1000" dirty="0">
                  <a:latin typeface="Arial Narrow" panose="020B0606020202030204" pitchFamily="34" charset="0"/>
                </a:rPr>
                <a:t>Archivo</a:t>
              </a:r>
            </a:p>
          </p:txBody>
        </p:sp>
        <p:pic>
          <p:nvPicPr>
            <p:cNvPr id="64" name="Imagen 63">
              <a:extLst>
                <a:ext uri="{FF2B5EF4-FFF2-40B4-BE49-F238E27FC236}">
                  <a16:creationId xmlns:a16="http://schemas.microsoft.com/office/drawing/2014/main" id="{2A9B640C-2220-4A6C-8D6E-6FCE7FAC3FBB}"/>
                </a:ext>
              </a:extLst>
            </p:cNvPr>
            <p:cNvPicPr>
              <a:picLocks noChangeAspect="1"/>
            </p:cNvPicPr>
            <p:nvPr/>
          </p:nvPicPr>
          <p:blipFill>
            <a:blip r:embed="rId3"/>
            <a:stretch>
              <a:fillRect/>
            </a:stretch>
          </p:blipFill>
          <p:spPr>
            <a:xfrm>
              <a:off x="6520060" y="1775765"/>
              <a:ext cx="442886" cy="516214"/>
            </a:xfrm>
            <a:prstGeom prst="rect">
              <a:avLst/>
            </a:prstGeom>
          </p:spPr>
        </p:pic>
        <p:sp>
          <p:nvSpPr>
            <p:cNvPr id="65" name="CuadroTexto 64">
              <a:extLst>
                <a:ext uri="{FF2B5EF4-FFF2-40B4-BE49-F238E27FC236}">
                  <a16:creationId xmlns:a16="http://schemas.microsoft.com/office/drawing/2014/main" id="{BCFC2C9D-11DC-4681-8167-725833DCAC00}"/>
                </a:ext>
              </a:extLst>
            </p:cNvPr>
            <p:cNvSpPr txBox="1"/>
            <p:nvPr/>
          </p:nvSpPr>
          <p:spPr>
            <a:xfrm>
              <a:off x="409704" y="3960879"/>
              <a:ext cx="535724" cy="246221"/>
            </a:xfrm>
            <a:prstGeom prst="rect">
              <a:avLst/>
            </a:prstGeom>
            <a:noFill/>
          </p:spPr>
          <p:txBody>
            <a:bodyPr wrap="none" rtlCol="0">
              <a:spAutoFit/>
            </a:bodyPr>
            <a:lstStyle/>
            <a:p>
              <a:r>
                <a:rPr lang="es-ES" sz="1000" dirty="0">
                  <a:latin typeface="Arial Narrow" panose="020B0606020202030204" pitchFamily="34" charset="0"/>
                </a:rPr>
                <a:t>Archivo</a:t>
              </a:r>
            </a:p>
          </p:txBody>
        </p:sp>
        <p:pic>
          <p:nvPicPr>
            <p:cNvPr id="67" name="Gráfico 66" descr="Hombre">
              <a:extLst>
                <a:ext uri="{FF2B5EF4-FFF2-40B4-BE49-F238E27FC236}">
                  <a16:creationId xmlns:a16="http://schemas.microsoft.com/office/drawing/2014/main" id="{4EAFE4A1-0581-4671-9B52-92094C200B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3457" y="1733020"/>
              <a:ext cx="405874" cy="428409"/>
            </a:xfrm>
            <a:prstGeom prst="rect">
              <a:avLst/>
            </a:prstGeom>
          </p:spPr>
        </p:pic>
        <p:pic>
          <p:nvPicPr>
            <p:cNvPr id="2" name="Imagen 1">
              <a:extLst>
                <a:ext uri="{FF2B5EF4-FFF2-40B4-BE49-F238E27FC236}">
                  <a16:creationId xmlns:a16="http://schemas.microsoft.com/office/drawing/2014/main" id="{C41ED35E-49BF-EBEA-060A-267916C56C83}"/>
                </a:ext>
              </a:extLst>
            </p:cNvPr>
            <p:cNvPicPr>
              <a:picLocks noChangeAspect="1"/>
            </p:cNvPicPr>
            <p:nvPr/>
          </p:nvPicPr>
          <p:blipFill>
            <a:blip r:embed="rId6"/>
            <a:stretch>
              <a:fillRect/>
            </a:stretch>
          </p:blipFill>
          <p:spPr>
            <a:xfrm>
              <a:off x="347976" y="3450881"/>
              <a:ext cx="671028" cy="542854"/>
            </a:xfrm>
            <a:prstGeom prst="rect">
              <a:avLst/>
            </a:prstGeom>
          </p:spPr>
        </p:pic>
        <p:pic>
          <p:nvPicPr>
            <p:cNvPr id="3" name="Imagen 2">
              <a:extLst>
                <a:ext uri="{FF2B5EF4-FFF2-40B4-BE49-F238E27FC236}">
                  <a16:creationId xmlns:a16="http://schemas.microsoft.com/office/drawing/2014/main" id="{918316DC-045F-FE6F-A223-91A41CA08C4C}"/>
                </a:ext>
              </a:extLst>
            </p:cNvPr>
            <p:cNvPicPr>
              <a:picLocks noChangeAspect="1"/>
            </p:cNvPicPr>
            <p:nvPr/>
          </p:nvPicPr>
          <p:blipFill>
            <a:blip r:embed="rId6"/>
            <a:stretch>
              <a:fillRect/>
            </a:stretch>
          </p:blipFill>
          <p:spPr>
            <a:xfrm>
              <a:off x="8048916" y="3450881"/>
              <a:ext cx="671028" cy="542854"/>
            </a:xfrm>
            <a:prstGeom prst="rect">
              <a:avLst/>
            </a:prstGeom>
          </p:spPr>
        </p:pic>
      </p:grpSp>
    </p:spTree>
    <p:extLst>
      <p:ext uri="{BB962C8B-B14F-4D97-AF65-F5344CB8AC3E}">
        <p14:creationId xmlns:p14="http://schemas.microsoft.com/office/powerpoint/2010/main" val="1567094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666BC2E-41F4-4F12-B377-7F50EE952B4A}"/>
              </a:ext>
            </a:extLst>
          </p:cNvPr>
          <p:cNvSpPr>
            <a:spLocks noGrp="1"/>
          </p:cNvSpPr>
          <p:nvPr>
            <p:ph type="title"/>
          </p:nvPr>
        </p:nvSpPr>
        <p:spPr/>
        <p:txBody>
          <a:bodyPr/>
          <a:lstStyle/>
          <a:p>
            <a:r>
              <a:rPr lang="es-ES" dirty="0"/>
              <a:t>6. Consultas / Listados</a:t>
            </a:r>
          </a:p>
        </p:txBody>
      </p:sp>
      <p:sp>
        <p:nvSpPr>
          <p:cNvPr id="5" name="Marcador de número de diapositiva 4">
            <a:extLst>
              <a:ext uri="{FF2B5EF4-FFF2-40B4-BE49-F238E27FC236}">
                <a16:creationId xmlns:a16="http://schemas.microsoft.com/office/drawing/2014/main" id="{B8E6AFD5-CEF6-4BB8-AB06-EA1DA1502D6E}"/>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22</a:t>
            </a:fld>
            <a:endParaRPr lang="es-ES" dirty="0">
              <a:solidFill>
                <a:srgbClr val="323C47">
                  <a:tint val="75000"/>
                </a:srgbClr>
              </a:solidFill>
            </a:endParaRPr>
          </a:p>
        </p:txBody>
      </p:sp>
      <p:grpSp>
        <p:nvGrpSpPr>
          <p:cNvPr id="6" name="Grupo 5">
            <a:extLst>
              <a:ext uri="{FF2B5EF4-FFF2-40B4-BE49-F238E27FC236}">
                <a16:creationId xmlns:a16="http://schemas.microsoft.com/office/drawing/2014/main" id="{2D6F0A62-22B6-453B-8435-34556A04D064}"/>
              </a:ext>
            </a:extLst>
          </p:cNvPr>
          <p:cNvGrpSpPr/>
          <p:nvPr/>
        </p:nvGrpSpPr>
        <p:grpSpPr>
          <a:xfrm>
            <a:off x="3979789" y="933700"/>
            <a:ext cx="1080120" cy="1008112"/>
            <a:chOff x="4038040" y="1331078"/>
            <a:chExt cx="1080120" cy="1008112"/>
          </a:xfrm>
        </p:grpSpPr>
        <p:sp>
          <p:nvSpPr>
            <p:cNvPr id="7" name="Elipse 6">
              <a:extLst>
                <a:ext uri="{FF2B5EF4-FFF2-40B4-BE49-F238E27FC236}">
                  <a16:creationId xmlns:a16="http://schemas.microsoft.com/office/drawing/2014/main" id="{3786BB40-6584-48FA-A76A-A786585523BF}"/>
                </a:ext>
              </a:extLst>
            </p:cNvPr>
            <p:cNvSpPr/>
            <p:nvPr/>
          </p:nvSpPr>
          <p:spPr>
            <a:xfrm>
              <a:off x="4038040" y="1331078"/>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latin typeface="Arial Narrow" panose="020B0606020202030204" pitchFamily="34" charset="0"/>
              </a:endParaRPr>
            </a:p>
          </p:txBody>
        </p:sp>
        <p:sp>
          <p:nvSpPr>
            <p:cNvPr id="8" name="CuadroTexto 4">
              <a:extLst>
                <a:ext uri="{FF2B5EF4-FFF2-40B4-BE49-F238E27FC236}">
                  <a16:creationId xmlns:a16="http://schemas.microsoft.com/office/drawing/2014/main" id="{45DB7EF2-4E2B-4522-A3AA-0F08E0F2EFA0}"/>
                </a:ext>
              </a:extLst>
            </p:cNvPr>
            <p:cNvSpPr txBox="1"/>
            <p:nvPr/>
          </p:nvSpPr>
          <p:spPr>
            <a:xfrm>
              <a:off x="4203949" y="1900482"/>
              <a:ext cx="736099" cy="400110"/>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000" dirty="0">
                  <a:latin typeface="Arial Narrow" panose="020B0606020202030204" pitchFamily="34" charset="0"/>
                </a:rPr>
                <a:t>Consultas / </a:t>
              </a:r>
            </a:p>
            <a:p>
              <a:pPr algn="ctr"/>
              <a:r>
                <a:rPr lang="es-ES" sz="1000" dirty="0">
                  <a:latin typeface="Arial Narrow" panose="020B0606020202030204" pitchFamily="34" charset="0"/>
                </a:rPr>
                <a:t>Listados</a:t>
              </a:r>
            </a:p>
          </p:txBody>
        </p:sp>
        <p:pic>
          <p:nvPicPr>
            <p:cNvPr id="9" name="Gráfico 24" descr="Carpeta">
              <a:extLst>
                <a:ext uri="{FF2B5EF4-FFF2-40B4-BE49-F238E27FC236}">
                  <a16:creationId xmlns:a16="http://schemas.microsoft.com/office/drawing/2014/main" id="{A563A600-0282-4B72-B710-BACB1E1884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36319" y="1375677"/>
              <a:ext cx="687761" cy="687761"/>
            </a:xfrm>
            <a:prstGeom prst="rect">
              <a:avLst/>
            </a:prstGeom>
          </p:spPr>
        </p:pic>
      </p:grpSp>
      <p:cxnSp>
        <p:nvCxnSpPr>
          <p:cNvPr id="10" name="Conector recto 9">
            <a:extLst>
              <a:ext uri="{FF2B5EF4-FFF2-40B4-BE49-F238E27FC236}">
                <a16:creationId xmlns:a16="http://schemas.microsoft.com/office/drawing/2014/main" id="{274506F8-8ACB-4190-8F4D-1B103B3E381C}"/>
              </a:ext>
            </a:extLst>
          </p:cNvPr>
          <p:cNvCxnSpPr>
            <a:cxnSpLocks/>
          </p:cNvCxnSpPr>
          <p:nvPr/>
        </p:nvCxnSpPr>
        <p:spPr>
          <a:xfrm>
            <a:off x="4513747" y="1941812"/>
            <a:ext cx="0" cy="40213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DB58051B-8B47-4C98-B3E9-10C49874CD94}"/>
              </a:ext>
            </a:extLst>
          </p:cNvPr>
          <p:cNvCxnSpPr>
            <a:cxnSpLocks/>
          </p:cNvCxnSpPr>
          <p:nvPr/>
        </p:nvCxnSpPr>
        <p:spPr>
          <a:xfrm>
            <a:off x="2772473" y="2445414"/>
            <a:ext cx="1734292"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C77E4ADB-ACC1-4617-85A2-0B00BACAD75F}"/>
              </a:ext>
            </a:extLst>
          </p:cNvPr>
          <p:cNvSpPr txBox="1"/>
          <p:nvPr/>
        </p:nvSpPr>
        <p:spPr>
          <a:xfrm>
            <a:off x="2770408" y="2060645"/>
            <a:ext cx="1668280" cy="400110"/>
          </a:xfrm>
          <a:prstGeom prst="rect">
            <a:avLst/>
          </a:prstGeom>
          <a:noFill/>
        </p:spPr>
        <p:txBody>
          <a:bodyPr wrap="square" rtlCol="0">
            <a:spAutoFit/>
          </a:bodyPr>
          <a:lstStyle/>
          <a:p>
            <a:pPr algn="r"/>
            <a:r>
              <a:rPr lang="es-ES" sz="2000" b="1" dirty="0">
                <a:latin typeface="Arial Narrow" panose="020B0606020202030204" pitchFamily="34" charset="0"/>
              </a:rPr>
              <a:t>Ubicaciones</a:t>
            </a:r>
          </a:p>
        </p:txBody>
      </p:sp>
      <p:cxnSp>
        <p:nvCxnSpPr>
          <p:cNvPr id="13" name="Conector recto 12">
            <a:extLst>
              <a:ext uri="{FF2B5EF4-FFF2-40B4-BE49-F238E27FC236}">
                <a16:creationId xmlns:a16="http://schemas.microsoft.com/office/drawing/2014/main" id="{F9DD3ADA-ACD7-4E74-B3AF-981C2418EDAD}"/>
              </a:ext>
            </a:extLst>
          </p:cNvPr>
          <p:cNvCxnSpPr>
            <a:cxnSpLocks/>
          </p:cNvCxnSpPr>
          <p:nvPr/>
        </p:nvCxnSpPr>
        <p:spPr>
          <a:xfrm>
            <a:off x="4507647" y="2794849"/>
            <a:ext cx="1734292"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B3CF0A03-6232-4290-A9B4-928063BF807E}"/>
              </a:ext>
            </a:extLst>
          </p:cNvPr>
          <p:cNvSpPr txBox="1"/>
          <p:nvPr/>
        </p:nvSpPr>
        <p:spPr>
          <a:xfrm>
            <a:off x="4588808" y="2376370"/>
            <a:ext cx="919296" cy="400110"/>
          </a:xfrm>
          <a:prstGeom prst="rect">
            <a:avLst/>
          </a:prstGeom>
          <a:noFill/>
        </p:spPr>
        <p:txBody>
          <a:bodyPr wrap="square" rtlCol="0">
            <a:spAutoFit/>
          </a:bodyPr>
          <a:lstStyle/>
          <a:p>
            <a:r>
              <a:rPr lang="es-ES" sz="2000" b="1" dirty="0">
                <a:latin typeface="Arial Narrow" panose="020B0606020202030204" pitchFamily="34" charset="0"/>
              </a:rPr>
              <a:t>Cajas</a:t>
            </a:r>
          </a:p>
        </p:txBody>
      </p:sp>
      <p:cxnSp>
        <p:nvCxnSpPr>
          <p:cNvPr id="15" name="Conector recto 14">
            <a:extLst>
              <a:ext uri="{FF2B5EF4-FFF2-40B4-BE49-F238E27FC236}">
                <a16:creationId xmlns:a16="http://schemas.microsoft.com/office/drawing/2014/main" id="{6C4B4CB8-8A64-498C-AFEB-4F3999394901}"/>
              </a:ext>
            </a:extLst>
          </p:cNvPr>
          <p:cNvCxnSpPr>
            <a:cxnSpLocks/>
          </p:cNvCxnSpPr>
          <p:nvPr/>
        </p:nvCxnSpPr>
        <p:spPr>
          <a:xfrm>
            <a:off x="2772473" y="3202254"/>
            <a:ext cx="1734292"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CCE472D9-5374-4D57-9E29-CF120BAF0AC1}"/>
              </a:ext>
            </a:extLst>
          </p:cNvPr>
          <p:cNvCxnSpPr>
            <a:cxnSpLocks/>
          </p:cNvCxnSpPr>
          <p:nvPr/>
        </p:nvCxnSpPr>
        <p:spPr>
          <a:xfrm>
            <a:off x="4519610" y="3597763"/>
            <a:ext cx="1734292"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9344816C-D4C8-4D44-A347-468DBFB3A50C}"/>
              </a:ext>
            </a:extLst>
          </p:cNvPr>
          <p:cNvSpPr txBox="1"/>
          <p:nvPr/>
        </p:nvSpPr>
        <p:spPr>
          <a:xfrm>
            <a:off x="3250962" y="2839370"/>
            <a:ext cx="1130116" cy="400110"/>
          </a:xfrm>
          <a:prstGeom prst="rect">
            <a:avLst/>
          </a:prstGeom>
          <a:noFill/>
        </p:spPr>
        <p:txBody>
          <a:bodyPr wrap="square" rtlCol="0">
            <a:spAutoFit/>
          </a:bodyPr>
          <a:lstStyle/>
          <a:p>
            <a:pPr algn="r"/>
            <a:r>
              <a:rPr lang="es-ES" sz="2000" b="1" dirty="0">
                <a:latin typeface="Arial Narrow" panose="020B0606020202030204" pitchFamily="34" charset="0"/>
              </a:rPr>
              <a:t>Órdenes</a:t>
            </a:r>
          </a:p>
        </p:txBody>
      </p:sp>
      <p:sp>
        <p:nvSpPr>
          <p:cNvPr id="18" name="CuadroTexto 17">
            <a:extLst>
              <a:ext uri="{FF2B5EF4-FFF2-40B4-BE49-F238E27FC236}">
                <a16:creationId xmlns:a16="http://schemas.microsoft.com/office/drawing/2014/main" id="{1E31D753-75DC-4FA3-917A-9CC8A5D810D8}"/>
              </a:ext>
            </a:extLst>
          </p:cNvPr>
          <p:cNvSpPr txBox="1"/>
          <p:nvPr/>
        </p:nvSpPr>
        <p:spPr>
          <a:xfrm>
            <a:off x="4536592" y="3212976"/>
            <a:ext cx="2446495" cy="400110"/>
          </a:xfrm>
          <a:prstGeom prst="rect">
            <a:avLst/>
          </a:prstGeom>
          <a:noFill/>
        </p:spPr>
        <p:txBody>
          <a:bodyPr wrap="square" rtlCol="0">
            <a:spAutoFit/>
          </a:bodyPr>
          <a:lstStyle/>
          <a:p>
            <a:r>
              <a:rPr lang="es-ES" sz="2000" b="1" dirty="0">
                <a:latin typeface="Arial Narrow" panose="020B0606020202030204" pitchFamily="34" charset="0"/>
              </a:rPr>
              <a:t>Documentos / Escritos </a:t>
            </a:r>
          </a:p>
        </p:txBody>
      </p:sp>
      <p:cxnSp>
        <p:nvCxnSpPr>
          <p:cNvPr id="19" name="Conector recto 18">
            <a:extLst>
              <a:ext uri="{FF2B5EF4-FFF2-40B4-BE49-F238E27FC236}">
                <a16:creationId xmlns:a16="http://schemas.microsoft.com/office/drawing/2014/main" id="{E5124BAE-65E9-4D9E-9766-1B8A5136B911}"/>
              </a:ext>
            </a:extLst>
          </p:cNvPr>
          <p:cNvCxnSpPr>
            <a:cxnSpLocks/>
          </p:cNvCxnSpPr>
          <p:nvPr/>
        </p:nvCxnSpPr>
        <p:spPr>
          <a:xfrm>
            <a:off x="2766556" y="3984834"/>
            <a:ext cx="1734292"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77F66E73-0250-463F-83B9-E7C0F2E0A1B8}"/>
              </a:ext>
            </a:extLst>
          </p:cNvPr>
          <p:cNvCxnSpPr>
            <a:cxnSpLocks/>
          </p:cNvCxnSpPr>
          <p:nvPr/>
        </p:nvCxnSpPr>
        <p:spPr>
          <a:xfrm>
            <a:off x="4507647" y="4422614"/>
            <a:ext cx="1734292"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5F4CB819-80C3-4781-BF04-A0049A145A42}"/>
              </a:ext>
            </a:extLst>
          </p:cNvPr>
          <p:cNvSpPr txBox="1"/>
          <p:nvPr/>
        </p:nvSpPr>
        <p:spPr>
          <a:xfrm>
            <a:off x="3275861" y="3594643"/>
            <a:ext cx="1130116" cy="400110"/>
          </a:xfrm>
          <a:prstGeom prst="rect">
            <a:avLst/>
          </a:prstGeom>
          <a:noFill/>
        </p:spPr>
        <p:txBody>
          <a:bodyPr wrap="square" rtlCol="0">
            <a:spAutoFit/>
          </a:bodyPr>
          <a:lstStyle/>
          <a:p>
            <a:pPr algn="r"/>
            <a:r>
              <a:rPr lang="es-ES" sz="2000" b="1" dirty="0">
                <a:latin typeface="Arial Narrow" panose="020B0606020202030204" pitchFamily="34" charset="0"/>
              </a:rPr>
              <a:t>Impresos</a:t>
            </a:r>
          </a:p>
        </p:txBody>
      </p:sp>
      <p:sp>
        <p:nvSpPr>
          <p:cNvPr id="22" name="CuadroTexto 21">
            <a:extLst>
              <a:ext uri="{FF2B5EF4-FFF2-40B4-BE49-F238E27FC236}">
                <a16:creationId xmlns:a16="http://schemas.microsoft.com/office/drawing/2014/main" id="{378CC290-18A4-4DD7-AA0E-53756776EB7D}"/>
              </a:ext>
            </a:extLst>
          </p:cNvPr>
          <p:cNvSpPr txBox="1"/>
          <p:nvPr/>
        </p:nvSpPr>
        <p:spPr>
          <a:xfrm>
            <a:off x="4577357" y="4049474"/>
            <a:ext cx="1247529" cy="400110"/>
          </a:xfrm>
          <a:prstGeom prst="rect">
            <a:avLst/>
          </a:prstGeom>
          <a:noFill/>
        </p:spPr>
        <p:txBody>
          <a:bodyPr wrap="square" rtlCol="0">
            <a:spAutoFit/>
          </a:bodyPr>
          <a:lstStyle/>
          <a:p>
            <a:r>
              <a:rPr lang="es-ES" sz="2000" b="1" dirty="0">
                <a:latin typeface="Arial Narrow" panose="020B0606020202030204" pitchFamily="34" charset="0"/>
              </a:rPr>
              <a:t>Albaranes</a:t>
            </a:r>
            <a:endParaRPr lang="es-ES" b="1" dirty="0">
              <a:latin typeface="Arial Narrow" panose="020B0606020202030204" pitchFamily="34" charset="0"/>
            </a:endParaRPr>
          </a:p>
        </p:txBody>
      </p:sp>
      <p:cxnSp>
        <p:nvCxnSpPr>
          <p:cNvPr id="23" name="Conector recto 22">
            <a:extLst>
              <a:ext uri="{FF2B5EF4-FFF2-40B4-BE49-F238E27FC236}">
                <a16:creationId xmlns:a16="http://schemas.microsoft.com/office/drawing/2014/main" id="{47E904B1-2086-4578-A760-8CF122347190}"/>
              </a:ext>
            </a:extLst>
          </p:cNvPr>
          <p:cNvCxnSpPr>
            <a:cxnSpLocks/>
          </p:cNvCxnSpPr>
          <p:nvPr/>
        </p:nvCxnSpPr>
        <p:spPr>
          <a:xfrm>
            <a:off x="2771800" y="4822462"/>
            <a:ext cx="1734292"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1058F243-EFD9-4BEF-A995-15B43DD846E5}"/>
              </a:ext>
            </a:extLst>
          </p:cNvPr>
          <p:cNvSpPr txBox="1"/>
          <p:nvPr/>
        </p:nvSpPr>
        <p:spPr>
          <a:xfrm>
            <a:off x="2991583" y="4404988"/>
            <a:ext cx="1414394" cy="400110"/>
          </a:xfrm>
          <a:prstGeom prst="rect">
            <a:avLst/>
          </a:prstGeom>
          <a:noFill/>
        </p:spPr>
        <p:txBody>
          <a:bodyPr wrap="square" rtlCol="0">
            <a:spAutoFit/>
          </a:bodyPr>
          <a:lstStyle/>
          <a:p>
            <a:pPr algn="r"/>
            <a:r>
              <a:rPr lang="es-ES" sz="2000" b="1" dirty="0">
                <a:latin typeface="Arial Narrow" panose="020B0606020202030204" pitchFamily="34" charset="0"/>
              </a:rPr>
              <a:t>Peticiones</a:t>
            </a:r>
          </a:p>
        </p:txBody>
      </p:sp>
      <p:sp>
        <p:nvSpPr>
          <p:cNvPr id="25" name="CuadroTexto 24">
            <a:extLst>
              <a:ext uri="{FF2B5EF4-FFF2-40B4-BE49-F238E27FC236}">
                <a16:creationId xmlns:a16="http://schemas.microsoft.com/office/drawing/2014/main" id="{90C279A9-79FD-44B4-A8FA-6D843E18BE81}"/>
              </a:ext>
            </a:extLst>
          </p:cNvPr>
          <p:cNvSpPr txBox="1"/>
          <p:nvPr/>
        </p:nvSpPr>
        <p:spPr>
          <a:xfrm>
            <a:off x="4536592" y="4849694"/>
            <a:ext cx="1288294" cy="400110"/>
          </a:xfrm>
          <a:prstGeom prst="rect">
            <a:avLst/>
          </a:prstGeom>
          <a:noFill/>
        </p:spPr>
        <p:txBody>
          <a:bodyPr wrap="square" rtlCol="0">
            <a:spAutoFit/>
          </a:bodyPr>
          <a:lstStyle/>
          <a:p>
            <a:pPr algn="r"/>
            <a:r>
              <a:rPr lang="es-ES" sz="2000" b="1" dirty="0">
                <a:latin typeface="Arial Narrow" panose="020B0606020202030204" pitchFamily="34" charset="0"/>
              </a:rPr>
              <a:t>Préstamos</a:t>
            </a:r>
          </a:p>
        </p:txBody>
      </p:sp>
      <p:sp>
        <p:nvSpPr>
          <p:cNvPr id="26" name="CuadroTexto 25">
            <a:extLst>
              <a:ext uri="{FF2B5EF4-FFF2-40B4-BE49-F238E27FC236}">
                <a16:creationId xmlns:a16="http://schemas.microsoft.com/office/drawing/2014/main" id="{84B38A49-8483-42DD-A9A5-C92BB866167F}"/>
              </a:ext>
            </a:extLst>
          </p:cNvPr>
          <p:cNvSpPr txBox="1"/>
          <p:nvPr/>
        </p:nvSpPr>
        <p:spPr>
          <a:xfrm>
            <a:off x="1569126" y="5240144"/>
            <a:ext cx="2892471" cy="400110"/>
          </a:xfrm>
          <a:prstGeom prst="rect">
            <a:avLst/>
          </a:prstGeom>
          <a:noFill/>
        </p:spPr>
        <p:txBody>
          <a:bodyPr wrap="square" rtlCol="0">
            <a:spAutoFit/>
          </a:bodyPr>
          <a:lstStyle/>
          <a:p>
            <a:pPr algn="r"/>
            <a:r>
              <a:rPr lang="es-ES" sz="2000" b="1" dirty="0">
                <a:latin typeface="Arial Narrow" panose="020B0606020202030204" pitchFamily="34" charset="0"/>
              </a:rPr>
              <a:t>Solicitud Devoluciones</a:t>
            </a:r>
          </a:p>
        </p:txBody>
      </p:sp>
      <p:cxnSp>
        <p:nvCxnSpPr>
          <p:cNvPr id="27" name="Conector recto 26">
            <a:extLst>
              <a:ext uri="{FF2B5EF4-FFF2-40B4-BE49-F238E27FC236}">
                <a16:creationId xmlns:a16="http://schemas.microsoft.com/office/drawing/2014/main" id="{F2102417-8828-4E79-B743-A9F5218C2C8E}"/>
              </a:ext>
            </a:extLst>
          </p:cNvPr>
          <p:cNvCxnSpPr>
            <a:cxnSpLocks/>
          </p:cNvCxnSpPr>
          <p:nvPr/>
        </p:nvCxnSpPr>
        <p:spPr>
          <a:xfrm>
            <a:off x="2771800" y="5657619"/>
            <a:ext cx="1734292"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72DD23BA-CD34-44AB-BBC5-D4B2DAA8B284}"/>
              </a:ext>
            </a:extLst>
          </p:cNvPr>
          <p:cNvCxnSpPr>
            <a:cxnSpLocks/>
          </p:cNvCxnSpPr>
          <p:nvPr/>
        </p:nvCxnSpPr>
        <p:spPr>
          <a:xfrm>
            <a:off x="4499992" y="5249804"/>
            <a:ext cx="1734292"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pic>
        <p:nvPicPr>
          <p:cNvPr id="29" name="Imagen 28">
            <a:extLst>
              <a:ext uri="{FF2B5EF4-FFF2-40B4-BE49-F238E27FC236}">
                <a16:creationId xmlns:a16="http://schemas.microsoft.com/office/drawing/2014/main" id="{43463CE4-BC88-45D8-BC75-7E047F41A35E}"/>
              </a:ext>
            </a:extLst>
          </p:cNvPr>
          <p:cNvPicPr>
            <a:picLocks noChangeAspect="1"/>
          </p:cNvPicPr>
          <p:nvPr/>
        </p:nvPicPr>
        <p:blipFill>
          <a:blip r:embed="rId4"/>
          <a:stretch>
            <a:fillRect/>
          </a:stretch>
        </p:blipFill>
        <p:spPr>
          <a:xfrm>
            <a:off x="5143945" y="908720"/>
            <a:ext cx="2952750" cy="371475"/>
          </a:xfrm>
          <a:prstGeom prst="rect">
            <a:avLst/>
          </a:prstGeom>
        </p:spPr>
      </p:pic>
      <p:pic>
        <p:nvPicPr>
          <p:cNvPr id="30" name="Imagen 29">
            <a:extLst>
              <a:ext uri="{FF2B5EF4-FFF2-40B4-BE49-F238E27FC236}">
                <a16:creationId xmlns:a16="http://schemas.microsoft.com/office/drawing/2014/main" id="{8B411365-EFBA-4D8B-8360-F262BE729CCF}"/>
              </a:ext>
            </a:extLst>
          </p:cNvPr>
          <p:cNvPicPr>
            <a:picLocks noChangeAspect="1"/>
          </p:cNvPicPr>
          <p:nvPr/>
        </p:nvPicPr>
        <p:blipFill>
          <a:blip r:embed="rId5"/>
          <a:stretch>
            <a:fillRect/>
          </a:stretch>
        </p:blipFill>
        <p:spPr>
          <a:xfrm>
            <a:off x="5160413" y="1280966"/>
            <a:ext cx="1276350" cy="428625"/>
          </a:xfrm>
          <a:prstGeom prst="rect">
            <a:avLst/>
          </a:prstGeom>
        </p:spPr>
      </p:pic>
      <p:sp>
        <p:nvSpPr>
          <p:cNvPr id="31" name="CuadroTexto 30">
            <a:extLst>
              <a:ext uri="{FF2B5EF4-FFF2-40B4-BE49-F238E27FC236}">
                <a16:creationId xmlns:a16="http://schemas.microsoft.com/office/drawing/2014/main" id="{E5D25ABB-A0DC-40D5-AD53-C09724572016}"/>
              </a:ext>
            </a:extLst>
          </p:cNvPr>
          <p:cNvSpPr txBox="1"/>
          <p:nvPr/>
        </p:nvSpPr>
        <p:spPr>
          <a:xfrm>
            <a:off x="4544625" y="3547203"/>
            <a:ext cx="2835687" cy="400110"/>
          </a:xfrm>
          <a:prstGeom prst="rect">
            <a:avLst/>
          </a:prstGeom>
          <a:noFill/>
        </p:spPr>
        <p:txBody>
          <a:bodyPr wrap="square" rtlCol="0">
            <a:spAutoFit/>
          </a:bodyPr>
          <a:lstStyle/>
          <a:p>
            <a:r>
              <a:rPr lang="es-ES" sz="2000" b="1" dirty="0">
                <a:latin typeface="Arial Narrow" panose="020B0606020202030204" pitchFamily="34" charset="0"/>
              </a:rPr>
              <a:t>Piezas / Objetos / Efectos </a:t>
            </a:r>
          </a:p>
        </p:txBody>
      </p:sp>
    </p:spTree>
    <p:extLst>
      <p:ext uri="{BB962C8B-B14F-4D97-AF65-F5344CB8AC3E}">
        <p14:creationId xmlns:p14="http://schemas.microsoft.com/office/powerpoint/2010/main" val="2403847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B7743FA-D362-4AC0-83F2-6FF4AB8F255F}"/>
              </a:ext>
            </a:extLst>
          </p:cNvPr>
          <p:cNvSpPr>
            <a:spLocks noGrp="1"/>
          </p:cNvSpPr>
          <p:nvPr>
            <p:ph type="title"/>
          </p:nvPr>
        </p:nvSpPr>
        <p:spPr/>
        <p:txBody>
          <a:bodyPr/>
          <a:lstStyle/>
          <a:p>
            <a:r>
              <a:rPr lang="es-ES" dirty="0"/>
              <a:t>7. Etiquetas</a:t>
            </a:r>
          </a:p>
        </p:txBody>
      </p:sp>
      <p:sp>
        <p:nvSpPr>
          <p:cNvPr id="5" name="Marcador de número de diapositiva 4">
            <a:extLst>
              <a:ext uri="{FF2B5EF4-FFF2-40B4-BE49-F238E27FC236}">
                <a16:creationId xmlns:a16="http://schemas.microsoft.com/office/drawing/2014/main" id="{5B6676B5-B3E0-43C8-AC02-10961A9F245E}"/>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23</a:t>
            </a:fld>
            <a:endParaRPr lang="es-ES" dirty="0">
              <a:solidFill>
                <a:srgbClr val="323C47">
                  <a:tint val="75000"/>
                </a:srgbClr>
              </a:solidFill>
            </a:endParaRPr>
          </a:p>
        </p:txBody>
      </p:sp>
      <p:grpSp>
        <p:nvGrpSpPr>
          <p:cNvPr id="6" name="Grupo 5">
            <a:extLst>
              <a:ext uri="{FF2B5EF4-FFF2-40B4-BE49-F238E27FC236}">
                <a16:creationId xmlns:a16="http://schemas.microsoft.com/office/drawing/2014/main" id="{B0009397-6037-4FAD-89F6-43E38196A9CC}"/>
              </a:ext>
            </a:extLst>
          </p:cNvPr>
          <p:cNvGrpSpPr/>
          <p:nvPr/>
        </p:nvGrpSpPr>
        <p:grpSpPr>
          <a:xfrm>
            <a:off x="3979789" y="933700"/>
            <a:ext cx="1080120" cy="1008112"/>
            <a:chOff x="4038040" y="1331078"/>
            <a:chExt cx="1080120" cy="1008112"/>
          </a:xfrm>
        </p:grpSpPr>
        <p:sp>
          <p:nvSpPr>
            <p:cNvPr id="7" name="Elipse 6">
              <a:extLst>
                <a:ext uri="{FF2B5EF4-FFF2-40B4-BE49-F238E27FC236}">
                  <a16:creationId xmlns:a16="http://schemas.microsoft.com/office/drawing/2014/main" id="{38A97029-BA98-427F-8FDF-41C28EA9E585}"/>
                </a:ext>
              </a:extLst>
            </p:cNvPr>
            <p:cNvSpPr/>
            <p:nvPr/>
          </p:nvSpPr>
          <p:spPr>
            <a:xfrm>
              <a:off x="4038040" y="1331078"/>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latin typeface="Arial Narrow" panose="020B0606020202030204" pitchFamily="34" charset="0"/>
              </a:endParaRPr>
            </a:p>
          </p:txBody>
        </p:sp>
        <p:sp>
          <p:nvSpPr>
            <p:cNvPr id="8" name="CuadroTexto 4">
              <a:extLst>
                <a:ext uri="{FF2B5EF4-FFF2-40B4-BE49-F238E27FC236}">
                  <a16:creationId xmlns:a16="http://schemas.microsoft.com/office/drawing/2014/main" id="{C9739901-F570-4614-8B48-3E2152F5331B}"/>
                </a:ext>
              </a:extLst>
            </p:cNvPr>
            <p:cNvSpPr txBox="1"/>
            <p:nvPr/>
          </p:nvSpPr>
          <p:spPr>
            <a:xfrm>
              <a:off x="4272477" y="2034638"/>
              <a:ext cx="620684" cy="246221"/>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000" dirty="0">
                  <a:latin typeface="Arial Narrow" panose="020B0606020202030204" pitchFamily="34" charset="0"/>
                </a:rPr>
                <a:t>Etiquetas</a:t>
              </a:r>
            </a:p>
          </p:txBody>
        </p:sp>
      </p:grpSp>
      <p:cxnSp>
        <p:nvCxnSpPr>
          <p:cNvPr id="10" name="Conector recto 9">
            <a:extLst>
              <a:ext uri="{FF2B5EF4-FFF2-40B4-BE49-F238E27FC236}">
                <a16:creationId xmlns:a16="http://schemas.microsoft.com/office/drawing/2014/main" id="{9D78C28C-77A0-4A2F-BE44-4875FE8445A8}"/>
              </a:ext>
            </a:extLst>
          </p:cNvPr>
          <p:cNvCxnSpPr>
            <a:cxnSpLocks/>
          </p:cNvCxnSpPr>
          <p:nvPr/>
        </p:nvCxnSpPr>
        <p:spPr>
          <a:xfrm>
            <a:off x="4513747" y="1941812"/>
            <a:ext cx="0" cy="40213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2BEF2A54-6C4F-4731-9A65-BB72E53D34EE}"/>
              </a:ext>
            </a:extLst>
          </p:cNvPr>
          <p:cNvCxnSpPr>
            <a:cxnSpLocks/>
          </p:cNvCxnSpPr>
          <p:nvPr/>
        </p:nvCxnSpPr>
        <p:spPr>
          <a:xfrm>
            <a:off x="2772473" y="2445414"/>
            <a:ext cx="1734292"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476CDFF7-B1BE-4D7E-9769-6F638E949F71}"/>
              </a:ext>
            </a:extLst>
          </p:cNvPr>
          <p:cNvSpPr txBox="1"/>
          <p:nvPr/>
        </p:nvSpPr>
        <p:spPr>
          <a:xfrm>
            <a:off x="971600" y="2060645"/>
            <a:ext cx="3467088" cy="707886"/>
          </a:xfrm>
          <a:prstGeom prst="rect">
            <a:avLst/>
          </a:prstGeom>
          <a:noFill/>
        </p:spPr>
        <p:txBody>
          <a:bodyPr wrap="square" rtlCol="0">
            <a:spAutoFit/>
          </a:bodyPr>
          <a:lstStyle/>
          <a:p>
            <a:pPr algn="r"/>
            <a:r>
              <a:rPr lang="es-ES" sz="2000" b="1" dirty="0">
                <a:latin typeface="Arial Narrow" panose="020B0606020202030204" pitchFamily="34" charset="0"/>
              </a:rPr>
              <a:t>Generación de etiquetas de ubicación</a:t>
            </a:r>
          </a:p>
        </p:txBody>
      </p:sp>
      <p:cxnSp>
        <p:nvCxnSpPr>
          <p:cNvPr id="13" name="Conector recto 12">
            <a:extLst>
              <a:ext uri="{FF2B5EF4-FFF2-40B4-BE49-F238E27FC236}">
                <a16:creationId xmlns:a16="http://schemas.microsoft.com/office/drawing/2014/main" id="{F64E4196-A2C6-42D9-9FA0-02EB8CD0D972}"/>
              </a:ext>
            </a:extLst>
          </p:cNvPr>
          <p:cNvCxnSpPr>
            <a:cxnSpLocks/>
          </p:cNvCxnSpPr>
          <p:nvPr/>
        </p:nvCxnSpPr>
        <p:spPr>
          <a:xfrm>
            <a:off x="4513747" y="3140968"/>
            <a:ext cx="1734292"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116F6ECB-984A-40C7-9A65-2826B207B05E}"/>
              </a:ext>
            </a:extLst>
          </p:cNvPr>
          <p:cNvSpPr txBox="1"/>
          <p:nvPr/>
        </p:nvSpPr>
        <p:spPr>
          <a:xfrm>
            <a:off x="4564259" y="2787025"/>
            <a:ext cx="3367559" cy="707886"/>
          </a:xfrm>
          <a:prstGeom prst="rect">
            <a:avLst/>
          </a:prstGeom>
          <a:noFill/>
        </p:spPr>
        <p:txBody>
          <a:bodyPr wrap="square" rtlCol="0">
            <a:spAutoFit/>
          </a:bodyPr>
          <a:lstStyle/>
          <a:p>
            <a:r>
              <a:rPr lang="es-ES" sz="2000" b="1" dirty="0">
                <a:latin typeface="Arial Narrow" panose="020B0606020202030204" pitchFamily="34" charset="0"/>
              </a:rPr>
              <a:t>Regeneración etiquetas de ubicación</a:t>
            </a:r>
          </a:p>
        </p:txBody>
      </p:sp>
      <p:cxnSp>
        <p:nvCxnSpPr>
          <p:cNvPr id="15" name="Conector recto 14">
            <a:extLst>
              <a:ext uri="{FF2B5EF4-FFF2-40B4-BE49-F238E27FC236}">
                <a16:creationId xmlns:a16="http://schemas.microsoft.com/office/drawing/2014/main" id="{2143D156-8B23-4458-9FDB-D96D5855687B}"/>
              </a:ext>
            </a:extLst>
          </p:cNvPr>
          <p:cNvCxnSpPr>
            <a:cxnSpLocks/>
          </p:cNvCxnSpPr>
          <p:nvPr/>
        </p:nvCxnSpPr>
        <p:spPr>
          <a:xfrm>
            <a:off x="2779455" y="3926188"/>
            <a:ext cx="1734292"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5483458B-8DF8-4ECE-8880-8D5D1757E59C}"/>
              </a:ext>
            </a:extLst>
          </p:cNvPr>
          <p:cNvCxnSpPr>
            <a:cxnSpLocks/>
          </p:cNvCxnSpPr>
          <p:nvPr/>
        </p:nvCxnSpPr>
        <p:spPr>
          <a:xfrm>
            <a:off x="4564259" y="4653136"/>
            <a:ext cx="1734292"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D9195A4E-E63D-4CBF-A2BC-E635121F908C}"/>
              </a:ext>
            </a:extLst>
          </p:cNvPr>
          <p:cNvSpPr txBox="1"/>
          <p:nvPr/>
        </p:nvSpPr>
        <p:spPr>
          <a:xfrm>
            <a:off x="1677282" y="3536809"/>
            <a:ext cx="2761406" cy="707886"/>
          </a:xfrm>
          <a:prstGeom prst="rect">
            <a:avLst/>
          </a:prstGeom>
          <a:noFill/>
        </p:spPr>
        <p:txBody>
          <a:bodyPr wrap="square" rtlCol="0">
            <a:spAutoFit/>
          </a:bodyPr>
          <a:lstStyle/>
          <a:p>
            <a:pPr algn="r"/>
            <a:r>
              <a:rPr lang="es-ES" sz="2000" b="1" dirty="0">
                <a:latin typeface="Arial Narrow" panose="020B0606020202030204" pitchFamily="34" charset="0"/>
              </a:rPr>
              <a:t>Generación de etiquetas de cajas</a:t>
            </a:r>
          </a:p>
        </p:txBody>
      </p:sp>
      <p:cxnSp>
        <p:nvCxnSpPr>
          <p:cNvPr id="19" name="Conector recto 18">
            <a:extLst>
              <a:ext uri="{FF2B5EF4-FFF2-40B4-BE49-F238E27FC236}">
                <a16:creationId xmlns:a16="http://schemas.microsoft.com/office/drawing/2014/main" id="{AF056F59-C639-47B7-BA82-D36A5576CE77}"/>
              </a:ext>
            </a:extLst>
          </p:cNvPr>
          <p:cNvCxnSpPr>
            <a:cxnSpLocks/>
          </p:cNvCxnSpPr>
          <p:nvPr/>
        </p:nvCxnSpPr>
        <p:spPr>
          <a:xfrm>
            <a:off x="2747968" y="5256988"/>
            <a:ext cx="1734292"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A6C88C44-CF14-4114-A709-1A667C47662F}"/>
              </a:ext>
            </a:extLst>
          </p:cNvPr>
          <p:cNvSpPr txBox="1"/>
          <p:nvPr/>
        </p:nvSpPr>
        <p:spPr>
          <a:xfrm>
            <a:off x="1961127" y="4866797"/>
            <a:ext cx="2426262" cy="707886"/>
          </a:xfrm>
          <a:prstGeom prst="rect">
            <a:avLst/>
          </a:prstGeom>
          <a:noFill/>
        </p:spPr>
        <p:txBody>
          <a:bodyPr wrap="square" rtlCol="0">
            <a:spAutoFit/>
          </a:bodyPr>
          <a:lstStyle/>
          <a:p>
            <a:pPr algn="r"/>
            <a:r>
              <a:rPr lang="es-ES" sz="2000" b="1" dirty="0">
                <a:latin typeface="Arial Narrow" panose="020B0606020202030204" pitchFamily="34" charset="0"/>
              </a:rPr>
              <a:t>Descarga etiquetas caja</a:t>
            </a:r>
          </a:p>
        </p:txBody>
      </p:sp>
      <p:pic>
        <p:nvPicPr>
          <p:cNvPr id="2" name="Imagen 1">
            <a:extLst>
              <a:ext uri="{FF2B5EF4-FFF2-40B4-BE49-F238E27FC236}">
                <a16:creationId xmlns:a16="http://schemas.microsoft.com/office/drawing/2014/main" id="{4FDAE78A-1A9E-4C05-B9F7-7BDE1C3999D7}"/>
              </a:ext>
            </a:extLst>
          </p:cNvPr>
          <p:cNvPicPr>
            <a:picLocks noChangeAspect="1"/>
          </p:cNvPicPr>
          <p:nvPr/>
        </p:nvPicPr>
        <p:blipFill>
          <a:blip r:embed="rId2"/>
          <a:stretch>
            <a:fillRect/>
          </a:stretch>
        </p:blipFill>
        <p:spPr>
          <a:xfrm>
            <a:off x="4165073" y="1071779"/>
            <a:ext cx="669837" cy="631984"/>
          </a:xfrm>
          <a:prstGeom prst="rect">
            <a:avLst/>
          </a:prstGeom>
        </p:spPr>
      </p:pic>
      <p:sp>
        <p:nvSpPr>
          <p:cNvPr id="30" name="CuadroTexto 29">
            <a:extLst>
              <a:ext uri="{FF2B5EF4-FFF2-40B4-BE49-F238E27FC236}">
                <a16:creationId xmlns:a16="http://schemas.microsoft.com/office/drawing/2014/main" id="{633E0CB8-BA26-4805-A890-3673CA6D6C8A}"/>
              </a:ext>
            </a:extLst>
          </p:cNvPr>
          <p:cNvSpPr txBox="1"/>
          <p:nvPr/>
        </p:nvSpPr>
        <p:spPr>
          <a:xfrm>
            <a:off x="4573116" y="4299193"/>
            <a:ext cx="3367559" cy="707886"/>
          </a:xfrm>
          <a:prstGeom prst="rect">
            <a:avLst/>
          </a:prstGeom>
          <a:noFill/>
        </p:spPr>
        <p:txBody>
          <a:bodyPr wrap="square" rtlCol="0">
            <a:spAutoFit/>
          </a:bodyPr>
          <a:lstStyle/>
          <a:p>
            <a:r>
              <a:rPr lang="es-ES" sz="2000" b="1" dirty="0">
                <a:latin typeface="Arial Narrow" panose="020B0606020202030204" pitchFamily="34" charset="0"/>
              </a:rPr>
              <a:t>Regeneración etiquetas de cajas</a:t>
            </a:r>
          </a:p>
        </p:txBody>
      </p:sp>
    </p:spTree>
    <p:extLst>
      <p:ext uri="{BB962C8B-B14F-4D97-AF65-F5344CB8AC3E}">
        <p14:creationId xmlns:p14="http://schemas.microsoft.com/office/powerpoint/2010/main" val="2732977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3 Llamada ovalada">
            <a:extLst>
              <a:ext uri="{FF2B5EF4-FFF2-40B4-BE49-F238E27FC236}">
                <a16:creationId xmlns:a16="http://schemas.microsoft.com/office/drawing/2014/main" id="{F6A25D0D-2099-4F7D-BD83-5B88B2B661B9}"/>
              </a:ext>
            </a:extLst>
          </p:cNvPr>
          <p:cNvSpPr/>
          <p:nvPr/>
        </p:nvSpPr>
        <p:spPr>
          <a:xfrm>
            <a:off x="1294975" y="2625166"/>
            <a:ext cx="3224239" cy="2160240"/>
          </a:xfrm>
          <a:prstGeom prst="wedgeEllipseCallout">
            <a:avLst/>
          </a:prstGeom>
          <a:solidFill>
            <a:schemeClr val="accent1"/>
          </a:solidFill>
          <a:ln w="25400" cap="flat" cmpd="sng" algn="ctr">
            <a:noFill/>
            <a:prstDash val="solid"/>
          </a:ln>
          <a:effectLst/>
        </p:spPr>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23" name="4 Llamada ovalada">
            <a:extLst>
              <a:ext uri="{FF2B5EF4-FFF2-40B4-BE49-F238E27FC236}">
                <a16:creationId xmlns:a16="http://schemas.microsoft.com/office/drawing/2014/main" id="{CBD0A988-BBF7-48C7-9BA4-1CBF6AD6766E}"/>
              </a:ext>
            </a:extLst>
          </p:cNvPr>
          <p:cNvSpPr/>
          <p:nvPr/>
        </p:nvSpPr>
        <p:spPr>
          <a:xfrm>
            <a:off x="3491880" y="1196752"/>
            <a:ext cx="4176465" cy="2798231"/>
          </a:xfrm>
          <a:prstGeom prst="wedgeEllipseCallout">
            <a:avLst>
              <a:gd name="adj1" fmla="val 19019"/>
              <a:gd name="adj2" fmla="val 72046"/>
            </a:avLst>
          </a:prstGeom>
          <a:solidFill>
            <a:schemeClr val="tx2"/>
          </a:solidFill>
          <a:ln w="25400" cap="flat" cmpd="sng" algn="ctr">
            <a:noFill/>
            <a:prstDash val="solid"/>
          </a:ln>
          <a:effectLst/>
        </p:spPr>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24" name="5 Llamada ovalada">
            <a:extLst>
              <a:ext uri="{FF2B5EF4-FFF2-40B4-BE49-F238E27FC236}">
                <a16:creationId xmlns:a16="http://schemas.microsoft.com/office/drawing/2014/main" id="{D02787D9-5E98-44A8-9940-FFC3EBBFC03E}"/>
              </a:ext>
            </a:extLst>
          </p:cNvPr>
          <p:cNvSpPr/>
          <p:nvPr/>
        </p:nvSpPr>
        <p:spPr>
          <a:xfrm>
            <a:off x="3491882" y="3895678"/>
            <a:ext cx="2655912" cy="1779461"/>
          </a:xfrm>
          <a:prstGeom prst="wedgeEllipseCallout">
            <a:avLst/>
          </a:prstGeom>
          <a:solidFill>
            <a:schemeClr val="tx2">
              <a:lumMod val="75000"/>
            </a:schemeClr>
          </a:solidFill>
          <a:ln w="25400" cap="flat" cmpd="sng" algn="ctr">
            <a:noFill/>
            <a:prstDash val="solid"/>
          </a:ln>
          <a:effectLst/>
        </p:spPr>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25" name="6 CuadroTexto">
            <a:extLst>
              <a:ext uri="{FF2B5EF4-FFF2-40B4-BE49-F238E27FC236}">
                <a16:creationId xmlns:a16="http://schemas.microsoft.com/office/drawing/2014/main" id="{8A952D0C-2DC5-4DE2-ADD3-387F3C3B38BF}"/>
              </a:ext>
            </a:extLst>
          </p:cNvPr>
          <p:cNvSpPr txBox="1"/>
          <p:nvPr/>
        </p:nvSpPr>
        <p:spPr>
          <a:xfrm>
            <a:off x="5076056" y="1214170"/>
            <a:ext cx="2088232" cy="2646878"/>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sz="16600" b="1" dirty="0">
                <a:solidFill>
                  <a:srgbClr val="FFFFFF"/>
                </a:solidFill>
                <a:latin typeface="+mj-lt"/>
              </a:rPr>
              <a:t>?</a:t>
            </a:r>
            <a:endParaRPr lang="en-US" sz="16600" b="1" dirty="0">
              <a:solidFill>
                <a:srgbClr val="FFFFFF"/>
              </a:solidFill>
              <a:latin typeface="+mj-lt"/>
            </a:endParaRPr>
          </a:p>
        </p:txBody>
      </p:sp>
      <p:sp>
        <p:nvSpPr>
          <p:cNvPr id="26" name="7 CuadroTexto">
            <a:extLst>
              <a:ext uri="{FF2B5EF4-FFF2-40B4-BE49-F238E27FC236}">
                <a16:creationId xmlns:a16="http://schemas.microsoft.com/office/drawing/2014/main" id="{5E48878C-5D1F-485E-985C-1A2B95D0D041}"/>
              </a:ext>
            </a:extLst>
          </p:cNvPr>
          <p:cNvSpPr txBox="1"/>
          <p:nvPr/>
        </p:nvSpPr>
        <p:spPr>
          <a:xfrm>
            <a:off x="2483768" y="2791088"/>
            <a:ext cx="1296144" cy="1862048"/>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sz="11500" b="1" dirty="0">
                <a:solidFill>
                  <a:srgbClr val="FFFFFF"/>
                </a:solidFill>
                <a:latin typeface="+mj-lt"/>
              </a:rPr>
              <a:t>?</a:t>
            </a:r>
            <a:endParaRPr lang="en-US" sz="11500" b="1" dirty="0">
              <a:solidFill>
                <a:srgbClr val="FFFFFF"/>
              </a:solidFill>
              <a:latin typeface="+mj-lt"/>
            </a:endParaRPr>
          </a:p>
        </p:txBody>
      </p:sp>
      <p:sp>
        <p:nvSpPr>
          <p:cNvPr id="27" name="8 CuadroTexto">
            <a:extLst>
              <a:ext uri="{FF2B5EF4-FFF2-40B4-BE49-F238E27FC236}">
                <a16:creationId xmlns:a16="http://schemas.microsoft.com/office/drawing/2014/main" id="{1AD98D97-816B-4FE2-83F4-6B3C94B57355}"/>
              </a:ext>
            </a:extLst>
          </p:cNvPr>
          <p:cNvSpPr txBox="1"/>
          <p:nvPr/>
        </p:nvSpPr>
        <p:spPr>
          <a:xfrm>
            <a:off x="4499992" y="4070680"/>
            <a:ext cx="1296144" cy="144655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sz="8800" b="1" dirty="0">
                <a:solidFill>
                  <a:srgbClr val="FFFFFF"/>
                </a:solidFill>
                <a:latin typeface="+mj-lt"/>
              </a:rPr>
              <a:t>?</a:t>
            </a:r>
            <a:endParaRPr lang="en-US" sz="8800" b="1" dirty="0">
              <a:solidFill>
                <a:srgbClr val="FFFFFF"/>
              </a:solidFill>
              <a:latin typeface="+mj-lt"/>
            </a:endParaRPr>
          </a:p>
        </p:txBody>
      </p:sp>
      <p:sp>
        <p:nvSpPr>
          <p:cNvPr id="2" name="Título 3">
            <a:extLst>
              <a:ext uri="{FF2B5EF4-FFF2-40B4-BE49-F238E27FC236}">
                <a16:creationId xmlns:a16="http://schemas.microsoft.com/office/drawing/2014/main" id="{0FCFE4E2-3777-08B1-55C4-4D5629DE90EE}"/>
              </a:ext>
            </a:extLst>
          </p:cNvPr>
          <p:cNvSpPr>
            <a:spLocks noGrp="1"/>
          </p:cNvSpPr>
          <p:nvPr>
            <p:ph type="title"/>
          </p:nvPr>
        </p:nvSpPr>
        <p:spPr>
          <a:xfrm>
            <a:off x="59634" y="0"/>
            <a:ext cx="8865122" cy="548680"/>
          </a:xfrm>
        </p:spPr>
        <p:txBody>
          <a:bodyPr>
            <a:normAutofit/>
          </a:bodyPr>
          <a:lstStyle/>
          <a:p>
            <a:r>
              <a:rPr lang="es-ES" sz="2400" dirty="0"/>
              <a:t>8. Ruegos y Preguntas</a:t>
            </a:r>
          </a:p>
        </p:txBody>
      </p:sp>
      <p:sp>
        <p:nvSpPr>
          <p:cNvPr id="3" name="Marcador de número de diapositiva 2">
            <a:extLst>
              <a:ext uri="{FF2B5EF4-FFF2-40B4-BE49-F238E27FC236}">
                <a16:creationId xmlns:a16="http://schemas.microsoft.com/office/drawing/2014/main" id="{7E35668B-B088-B990-47BF-5C43B5EC9BCB}"/>
              </a:ext>
            </a:extLst>
          </p:cNvPr>
          <p:cNvSpPr>
            <a:spLocks noGrp="1"/>
          </p:cNvSpPr>
          <p:nvPr>
            <p:ph type="sldNum" sz="quarter" idx="12"/>
          </p:nvPr>
        </p:nvSpPr>
        <p:spPr/>
        <p:txBody>
          <a:bodyPr/>
          <a:lstStyle/>
          <a:p>
            <a:fld id="{F72BFCD6-C37F-4D4F-B6AD-71D3A36D527F}" type="slidenum">
              <a:rPr lang="es-ES" smtClean="0"/>
              <a:pPr/>
              <a:t>24</a:t>
            </a:fld>
            <a:endParaRPr lang="es-ES" dirty="0"/>
          </a:p>
        </p:txBody>
      </p:sp>
    </p:spTree>
    <p:extLst>
      <p:ext uri="{BB962C8B-B14F-4D97-AF65-F5344CB8AC3E}">
        <p14:creationId xmlns:p14="http://schemas.microsoft.com/office/powerpoint/2010/main" val="17520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texto">
            <a:extLst>
              <a:ext uri="{FF2B5EF4-FFF2-40B4-BE49-F238E27FC236}">
                <a16:creationId xmlns:a16="http://schemas.microsoft.com/office/drawing/2014/main" id="{D77EB1B5-E57D-4AED-829B-7FD7BAC2C7B0}"/>
              </a:ext>
            </a:extLst>
          </p:cNvPr>
          <p:cNvSpPr txBox="1">
            <a:spLocks/>
          </p:cNvSpPr>
          <p:nvPr/>
        </p:nvSpPr>
        <p:spPr>
          <a:xfrm>
            <a:off x="1045825" y="1196752"/>
            <a:ext cx="5088136" cy="364246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4000" kern="1200">
                <a:solidFill>
                  <a:schemeClr val="accent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7000"/>
              </a:lnSpc>
              <a:defRPr/>
            </a:pPr>
            <a:r>
              <a:rPr lang="es-ES" sz="7200" b="1" dirty="0">
                <a:solidFill>
                  <a:schemeClr val="bg1"/>
                </a:solidFill>
                <a:latin typeface="+mj-lt"/>
                <a:cs typeface="Arial" panose="020B0604020202020204" pitchFamily="34" charset="0"/>
              </a:rPr>
              <a:t>Gracias por su atención</a:t>
            </a:r>
          </a:p>
        </p:txBody>
      </p:sp>
      <p:sp>
        <p:nvSpPr>
          <p:cNvPr id="3" name="Subtitle 9">
            <a:extLst>
              <a:ext uri="{FF2B5EF4-FFF2-40B4-BE49-F238E27FC236}">
                <a16:creationId xmlns:a16="http://schemas.microsoft.com/office/drawing/2014/main" id="{353DF553-701E-4A90-A766-DE67E6EFD1B0}"/>
              </a:ext>
            </a:extLst>
          </p:cNvPr>
          <p:cNvSpPr txBox="1">
            <a:spLocks/>
          </p:cNvSpPr>
          <p:nvPr/>
        </p:nvSpPr>
        <p:spPr bwMode="auto">
          <a:xfrm>
            <a:off x="1043608" y="3017984"/>
            <a:ext cx="5937890" cy="153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lnSpc>
                <a:spcPct val="90000"/>
              </a:lnSpc>
              <a:buClr>
                <a:schemeClr val="bg2"/>
              </a:buClr>
              <a:buFont typeface="Wingdings" pitchFamily="2" charset="2"/>
              <a:buNone/>
            </a:pPr>
            <a:endParaRPr lang="es-ES" sz="2000" b="1" dirty="0">
              <a:solidFill>
                <a:schemeClr val="bg1"/>
              </a:solidFill>
              <a:latin typeface="+mj-lt"/>
              <a:cs typeface="Kartika" panose="02020503030404060203" pitchFamily="18" charset="0"/>
            </a:endParaRPr>
          </a:p>
          <a:p>
            <a:pPr eaLnBrk="1" hangingPunct="1">
              <a:lnSpc>
                <a:spcPct val="90000"/>
              </a:lnSpc>
              <a:buClr>
                <a:schemeClr val="bg2"/>
              </a:buClr>
            </a:pPr>
            <a:r>
              <a:rPr lang="es-ES_tradnl" sz="2000" b="1" dirty="0">
                <a:solidFill>
                  <a:schemeClr val="bg1"/>
                </a:solidFill>
                <a:latin typeface="+mj-lt"/>
                <a:cs typeface="Kartika" panose="02020503030404060203" pitchFamily="18" charset="0"/>
              </a:rPr>
              <a:t>Francisco Javier Montejo Cabrero</a:t>
            </a:r>
            <a:endParaRPr lang="es-ES_tradnl" sz="1800" b="1" dirty="0">
              <a:solidFill>
                <a:schemeClr val="bg1"/>
              </a:solidFill>
              <a:latin typeface="+mj-lt"/>
              <a:cs typeface="Kartika" panose="02020503030404060203" pitchFamily="18" charset="0"/>
            </a:endParaRPr>
          </a:p>
          <a:p>
            <a:pPr eaLnBrk="1" hangingPunct="1">
              <a:lnSpc>
                <a:spcPct val="90000"/>
              </a:lnSpc>
              <a:buClr>
                <a:schemeClr val="bg2"/>
              </a:buClr>
            </a:pPr>
            <a:r>
              <a:rPr lang="es-ES" sz="1800" dirty="0">
                <a:solidFill>
                  <a:schemeClr val="bg1"/>
                </a:solidFill>
                <a:latin typeface="+mj-lt"/>
                <a:cs typeface="Kartika" panose="02020503030404060203" pitchFamily="18" charset="0"/>
              </a:rPr>
              <a:t>javier.montejo@mju.es </a:t>
            </a:r>
            <a:endParaRPr lang="es-ES_tradnl" sz="1800" dirty="0">
              <a:solidFill>
                <a:schemeClr val="bg1"/>
              </a:solidFill>
              <a:latin typeface="+mj-lt"/>
              <a:cs typeface="Kartika" panose="02020503030404060203" pitchFamily="18" charset="0"/>
            </a:endParaRPr>
          </a:p>
          <a:p>
            <a:pPr eaLnBrk="1" hangingPunct="1">
              <a:lnSpc>
                <a:spcPct val="90000"/>
              </a:lnSpc>
              <a:buClr>
                <a:schemeClr val="bg2"/>
              </a:buClr>
              <a:buFont typeface="Wingdings" pitchFamily="2" charset="2"/>
              <a:buNone/>
            </a:pPr>
            <a:endParaRPr lang="es-ES" sz="1800" dirty="0">
              <a:solidFill>
                <a:schemeClr val="bg1"/>
              </a:solidFill>
              <a:latin typeface="+mj-lt"/>
              <a:cs typeface="Kartika" panose="02020503030404060203" pitchFamily="18" charset="0"/>
            </a:endParaRPr>
          </a:p>
          <a:p>
            <a:pPr eaLnBrk="1" hangingPunct="1">
              <a:lnSpc>
                <a:spcPct val="90000"/>
              </a:lnSpc>
              <a:buClr>
                <a:schemeClr val="bg2"/>
              </a:buClr>
            </a:pPr>
            <a:r>
              <a:rPr lang="es-ES_tradnl" sz="2000" b="1" dirty="0">
                <a:solidFill>
                  <a:schemeClr val="bg1"/>
                </a:solidFill>
                <a:latin typeface="+mj-lt"/>
                <a:cs typeface="Kartika" panose="02020503030404060203" pitchFamily="18" charset="0"/>
              </a:rPr>
              <a:t>Laura García Alhambra</a:t>
            </a:r>
          </a:p>
          <a:p>
            <a:pPr eaLnBrk="1" hangingPunct="1">
              <a:lnSpc>
                <a:spcPct val="90000"/>
              </a:lnSpc>
              <a:buClr>
                <a:schemeClr val="bg2"/>
              </a:buClr>
            </a:pPr>
            <a:r>
              <a:rPr lang="es-ES" sz="2000" dirty="0">
                <a:solidFill>
                  <a:schemeClr val="bg1"/>
                </a:solidFill>
                <a:latin typeface="+mj-lt"/>
                <a:cs typeface="Kartika" panose="02020503030404060203" pitchFamily="18" charset="0"/>
              </a:rPr>
              <a:t>laura.garciaalhambra@empresas.justicia.es</a:t>
            </a:r>
            <a:endParaRPr lang="es-ES_tradnl" sz="2000" dirty="0">
              <a:solidFill>
                <a:schemeClr val="bg1"/>
              </a:solidFill>
              <a:latin typeface="+mj-lt"/>
              <a:cs typeface="Kartika" panose="02020503030404060203" pitchFamily="18" charset="0"/>
            </a:endParaRPr>
          </a:p>
          <a:p>
            <a:pPr eaLnBrk="1" hangingPunct="1">
              <a:lnSpc>
                <a:spcPct val="90000"/>
              </a:lnSpc>
              <a:buClr>
                <a:schemeClr val="bg2"/>
              </a:buClr>
              <a:buFont typeface="Wingdings" pitchFamily="2" charset="2"/>
              <a:buNone/>
            </a:pPr>
            <a:endParaRPr lang="es-ES" sz="1800" dirty="0">
              <a:solidFill>
                <a:schemeClr val="bg1"/>
              </a:solidFill>
              <a:latin typeface="+mj-lt"/>
              <a:cs typeface="Kartika" panose="02020503030404060203" pitchFamily="18" charset="0"/>
            </a:endParaRPr>
          </a:p>
        </p:txBody>
      </p:sp>
      <p:sp>
        <p:nvSpPr>
          <p:cNvPr id="4" name="Marcador de número de diapositiva 3">
            <a:extLst>
              <a:ext uri="{FF2B5EF4-FFF2-40B4-BE49-F238E27FC236}">
                <a16:creationId xmlns:a16="http://schemas.microsoft.com/office/drawing/2014/main" id="{68B99F68-7CBD-443F-CD62-A95C09D87707}"/>
              </a:ext>
            </a:extLst>
          </p:cNvPr>
          <p:cNvSpPr>
            <a:spLocks noGrp="1"/>
          </p:cNvSpPr>
          <p:nvPr>
            <p:ph type="sldNum" sz="quarter" idx="4"/>
          </p:nvPr>
        </p:nvSpPr>
        <p:spPr/>
        <p:txBody>
          <a:bodyPr/>
          <a:lstStyle/>
          <a:p>
            <a:fld id="{BCECDAE5-3B81-401B-AAD2-D1C88E068655}" type="slidenum">
              <a:rPr lang="es-ES" smtClean="0"/>
              <a:pPr/>
              <a:t>25</a:t>
            </a:fld>
            <a:endParaRPr lang="es-ES" dirty="0"/>
          </a:p>
        </p:txBody>
      </p:sp>
    </p:spTree>
    <p:extLst>
      <p:ext uri="{BB962C8B-B14F-4D97-AF65-F5344CB8AC3E}">
        <p14:creationId xmlns:p14="http://schemas.microsoft.com/office/powerpoint/2010/main" val="2570093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97E804A0-A9B6-4392-AE1C-7179CCBC7E7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Diapositiva de think-cell" r:id="rId4" imgW="395" imgH="394" progId="TCLayout.ActiveDocument.1">
                  <p:embed/>
                </p:oleObj>
              </mc:Choice>
              <mc:Fallback>
                <p:oleObj name="Diapositiva de think-cell" r:id="rId4" imgW="395" imgH="394" progId="TCLayout.ActiveDocument.1">
                  <p:embed/>
                  <p:pic>
                    <p:nvPicPr>
                      <p:cNvPr id="2" name="Objeto 1" hidden="1">
                        <a:extLst>
                          <a:ext uri="{FF2B5EF4-FFF2-40B4-BE49-F238E27FC236}">
                            <a16:creationId xmlns:a16="http://schemas.microsoft.com/office/drawing/2014/main" id="{97E804A0-A9B6-4392-AE1C-7179CCBC7E7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a16="http://schemas.microsoft.com/office/drawing/2014/main" id="{B7A62177-EBE6-4352-9A1D-498C9E86E914}"/>
              </a:ext>
            </a:extLst>
          </p:cNvPr>
          <p:cNvSpPr>
            <a:spLocks noGrp="1"/>
          </p:cNvSpPr>
          <p:nvPr>
            <p:ph type="title"/>
          </p:nvPr>
        </p:nvSpPr>
        <p:spPr>
          <a:xfrm>
            <a:off x="59634" y="12697"/>
            <a:ext cx="8865122" cy="535984"/>
          </a:xfrm>
        </p:spPr>
        <p:txBody>
          <a:bodyPr>
            <a:normAutofit/>
          </a:bodyPr>
          <a:lstStyle/>
          <a:p>
            <a:r>
              <a:rPr lang="es-ES" sz="2400" dirty="0">
                <a:cs typeface="Arial" panose="020B0604020202020204" pitchFamily="34" charset="0"/>
              </a:rPr>
              <a:t>1.  Visión General</a:t>
            </a:r>
          </a:p>
        </p:txBody>
      </p:sp>
      <p:sp>
        <p:nvSpPr>
          <p:cNvPr id="5" name="Rectangle 50"/>
          <p:cNvSpPr>
            <a:spLocks noChangeArrowheads="1"/>
          </p:cNvSpPr>
          <p:nvPr/>
        </p:nvSpPr>
        <p:spPr bwMode="auto">
          <a:xfrm>
            <a:off x="2959100" y="2955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1F497D"/>
                </a:solidFill>
                <a:effectLst/>
                <a:latin typeface="Calibri" pitchFamily="34" charset="0"/>
                <a:cs typeface="Calibri" pitchFamily="34" charset="0"/>
              </a:rPr>
              <a:t> </a:t>
            </a:r>
            <a:endParaRPr kumimoji="0" lang="es-E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a:ln>
                  <a:noFill/>
                </a:ln>
                <a:solidFill>
                  <a:srgbClr val="1F497D"/>
                </a:solidFill>
                <a:effectLst/>
                <a:latin typeface="Calibri" pitchFamily="34" charset="0"/>
                <a:cs typeface="Calibri" pitchFamily="34" charset="0"/>
              </a:rPr>
              <a:t> </a:t>
            </a: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27" name="21 Rectángulo">
            <a:extLst>
              <a:ext uri="{FF2B5EF4-FFF2-40B4-BE49-F238E27FC236}">
                <a16:creationId xmlns:a16="http://schemas.microsoft.com/office/drawing/2014/main" id="{7358C948-FD5D-4090-B980-05CFACB5DC70}"/>
              </a:ext>
            </a:extLst>
          </p:cNvPr>
          <p:cNvSpPr/>
          <p:nvPr/>
        </p:nvSpPr>
        <p:spPr>
          <a:xfrm>
            <a:off x="395536" y="1052736"/>
            <a:ext cx="7980669" cy="4524315"/>
          </a:xfrm>
          <a:prstGeom prst="rect">
            <a:avLst/>
          </a:prstGeom>
        </p:spPr>
        <p:txBody>
          <a:bodyPr wrap="square">
            <a:spAutoFit/>
          </a:bodyPr>
          <a:lstStyle/>
          <a:p>
            <a:pPr algn="just"/>
            <a:r>
              <a:rPr lang="es-ES" dirty="0"/>
              <a:t>La aplicación </a:t>
            </a:r>
            <a:r>
              <a:rPr lang="es-ES" dirty="0" err="1"/>
              <a:t>SArch</a:t>
            </a:r>
            <a:r>
              <a:rPr lang="es-ES" dirty="0"/>
              <a:t>, es la solución para un archivo unificado de gestión de Archivos y Piezas de convicción, con custodia externa o interna que se implantará en todas las sedes judiciales.</a:t>
            </a:r>
          </a:p>
          <a:p>
            <a:pPr algn="just"/>
            <a:endParaRPr lang="es-ES" dirty="0"/>
          </a:p>
          <a:p>
            <a:pPr algn="just"/>
            <a:r>
              <a:rPr lang="es-ES" dirty="0"/>
              <a:t>Actualmente, el Sistema de Archivo está funcionando y se sigue implantando en diversas Sedes del territorio Ministerio, tanto en la modalidad de Custodia Externa (gestión del espacio por una empresa) como en la modalidad de Custodia Interna (gestión del espacio propio por la sede judicial).</a:t>
            </a:r>
          </a:p>
          <a:p>
            <a:pPr algn="just"/>
            <a:endParaRPr lang="es-ES" dirty="0"/>
          </a:p>
          <a:p>
            <a:pPr algn="just"/>
            <a:r>
              <a:rPr lang="es-ES" dirty="0"/>
              <a:t>La versión de </a:t>
            </a:r>
            <a:r>
              <a:rPr lang="es-ES" dirty="0" err="1"/>
              <a:t>SArch</a:t>
            </a:r>
            <a:r>
              <a:rPr lang="es-ES" dirty="0"/>
              <a:t> Custodia Interna consiste en la gestión de una custodia y organización de la documentación y las piezas en la ubicación física que tenga disponible la propia sede judicial.</a:t>
            </a:r>
          </a:p>
          <a:p>
            <a:pPr algn="just"/>
            <a:endParaRPr lang="es-ES" dirty="0"/>
          </a:p>
          <a:p>
            <a:pPr algn="just"/>
            <a:r>
              <a:rPr lang="es-ES" dirty="0"/>
              <a:t>En una primera fase, fue implantada dicha modalidad en la sede judicial de la Cuenca y posteriormente en las sedes de Cáceres, León, Melilla, Mérida, Murcia, Palencia y Ponferrada y se está haciendo extensible al resto de partidos judiciales.</a:t>
            </a:r>
          </a:p>
        </p:txBody>
      </p:sp>
      <p:sp>
        <p:nvSpPr>
          <p:cNvPr id="3" name="Marcador de número de diapositiva 2">
            <a:extLst>
              <a:ext uri="{FF2B5EF4-FFF2-40B4-BE49-F238E27FC236}">
                <a16:creationId xmlns:a16="http://schemas.microsoft.com/office/drawing/2014/main" id="{8B163EE2-E93D-9AAF-4D02-F5E4DFCC584B}"/>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3</a:t>
            </a:fld>
            <a:endParaRPr lang="es-ES" dirty="0">
              <a:solidFill>
                <a:srgbClr val="323C47">
                  <a:tint val="75000"/>
                </a:srgbClr>
              </a:solidFill>
            </a:endParaRPr>
          </a:p>
        </p:txBody>
      </p:sp>
    </p:spTree>
    <p:extLst>
      <p:ext uri="{BB962C8B-B14F-4D97-AF65-F5344CB8AC3E}">
        <p14:creationId xmlns:p14="http://schemas.microsoft.com/office/powerpoint/2010/main" val="657640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9697DB9-2F30-45F6-926F-9D29256EAE52}"/>
              </a:ext>
            </a:extLst>
          </p:cNvPr>
          <p:cNvSpPr>
            <a:spLocks noGrp="1"/>
          </p:cNvSpPr>
          <p:nvPr>
            <p:ph type="title"/>
          </p:nvPr>
        </p:nvSpPr>
        <p:spPr>
          <a:xfrm>
            <a:off x="59634" y="-274036"/>
            <a:ext cx="8865122" cy="1143000"/>
          </a:xfrm>
        </p:spPr>
        <p:txBody>
          <a:bodyPr/>
          <a:lstStyle/>
          <a:p>
            <a:r>
              <a:rPr lang="es-ES" dirty="0">
                <a:cs typeface="Arial" panose="020B0604020202020204" pitchFamily="34" charset="0"/>
              </a:rPr>
              <a:t>1.1  Documentos y piezas</a:t>
            </a:r>
            <a:endParaRPr lang="es-ES" dirty="0"/>
          </a:p>
        </p:txBody>
      </p:sp>
      <p:sp>
        <p:nvSpPr>
          <p:cNvPr id="5" name="Marcador de número de diapositiva 4">
            <a:extLst>
              <a:ext uri="{FF2B5EF4-FFF2-40B4-BE49-F238E27FC236}">
                <a16:creationId xmlns:a16="http://schemas.microsoft.com/office/drawing/2014/main" id="{2DA17930-4C57-4275-9985-880ADC562541}"/>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4</a:t>
            </a:fld>
            <a:endParaRPr lang="es-ES" dirty="0">
              <a:solidFill>
                <a:srgbClr val="323C47">
                  <a:tint val="75000"/>
                </a:srgbClr>
              </a:solidFill>
            </a:endParaRPr>
          </a:p>
        </p:txBody>
      </p:sp>
      <p:sp>
        <p:nvSpPr>
          <p:cNvPr id="6" name="Rectángulo 5">
            <a:extLst>
              <a:ext uri="{FF2B5EF4-FFF2-40B4-BE49-F238E27FC236}">
                <a16:creationId xmlns:a16="http://schemas.microsoft.com/office/drawing/2014/main" id="{36072422-CD54-46D7-A2B6-68D94AA4C39E}"/>
              </a:ext>
            </a:extLst>
          </p:cNvPr>
          <p:cNvSpPr/>
          <p:nvPr/>
        </p:nvSpPr>
        <p:spPr>
          <a:xfrm>
            <a:off x="539551" y="1052736"/>
            <a:ext cx="8153987" cy="646331"/>
          </a:xfrm>
          <a:prstGeom prst="rect">
            <a:avLst/>
          </a:prstGeom>
        </p:spPr>
        <p:txBody>
          <a:bodyPr wrap="square">
            <a:spAutoFit/>
          </a:bodyPr>
          <a:lstStyle/>
          <a:p>
            <a:pPr algn="just"/>
            <a:r>
              <a:rPr lang="es-ES" dirty="0"/>
              <a:t>Actualmente, la aplicación de SARCH, en su última versión, está preparada para la gestión, tanto de documentos físicos como de piezas de convicción.</a:t>
            </a:r>
          </a:p>
        </p:txBody>
      </p:sp>
      <p:pic>
        <p:nvPicPr>
          <p:cNvPr id="7" name="Imagen 6">
            <a:extLst>
              <a:ext uri="{FF2B5EF4-FFF2-40B4-BE49-F238E27FC236}">
                <a16:creationId xmlns:a16="http://schemas.microsoft.com/office/drawing/2014/main" id="{8981BB51-1910-44FF-ADF1-2DD61D08FBBE}"/>
              </a:ext>
            </a:extLst>
          </p:cNvPr>
          <p:cNvPicPr>
            <a:picLocks noChangeAspect="1"/>
          </p:cNvPicPr>
          <p:nvPr/>
        </p:nvPicPr>
        <p:blipFill>
          <a:blip r:embed="rId2"/>
          <a:stretch>
            <a:fillRect/>
          </a:stretch>
        </p:blipFill>
        <p:spPr>
          <a:xfrm>
            <a:off x="539551" y="1742238"/>
            <a:ext cx="4648572" cy="1643602"/>
          </a:xfrm>
          <a:prstGeom prst="rect">
            <a:avLst/>
          </a:prstGeom>
        </p:spPr>
      </p:pic>
      <p:pic>
        <p:nvPicPr>
          <p:cNvPr id="8" name="Imagen 7">
            <a:extLst>
              <a:ext uri="{FF2B5EF4-FFF2-40B4-BE49-F238E27FC236}">
                <a16:creationId xmlns:a16="http://schemas.microsoft.com/office/drawing/2014/main" id="{2B764CC2-0AA3-4B81-92A8-BDD6E21317EE}"/>
              </a:ext>
            </a:extLst>
          </p:cNvPr>
          <p:cNvPicPr>
            <a:picLocks noChangeAspect="1"/>
          </p:cNvPicPr>
          <p:nvPr/>
        </p:nvPicPr>
        <p:blipFill>
          <a:blip r:embed="rId3"/>
          <a:stretch>
            <a:fillRect/>
          </a:stretch>
        </p:blipFill>
        <p:spPr>
          <a:xfrm>
            <a:off x="683568" y="4031254"/>
            <a:ext cx="4896544" cy="1484794"/>
          </a:xfrm>
          <a:prstGeom prst="rect">
            <a:avLst/>
          </a:prstGeom>
        </p:spPr>
      </p:pic>
      <p:sp>
        <p:nvSpPr>
          <p:cNvPr id="9" name="Rectángulo 8">
            <a:extLst>
              <a:ext uri="{FF2B5EF4-FFF2-40B4-BE49-F238E27FC236}">
                <a16:creationId xmlns:a16="http://schemas.microsoft.com/office/drawing/2014/main" id="{A06E87D6-5112-43B7-BBDD-2FDBF9D3BB44}"/>
              </a:ext>
            </a:extLst>
          </p:cNvPr>
          <p:cNvSpPr/>
          <p:nvPr/>
        </p:nvSpPr>
        <p:spPr>
          <a:xfrm>
            <a:off x="495004" y="3234122"/>
            <a:ext cx="8153987" cy="646331"/>
          </a:xfrm>
          <a:prstGeom prst="rect">
            <a:avLst/>
          </a:prstGeom>
        </p:spPr>
        <p:txBody>
          <a:bodyPr wrap="square">
            <a:spAutoFit/>
          </a:bodyPr>
          <a:lstStyle/>
          <a:p>
            <a:pPr algn="just"/>
            <a:r>
              <a:rPr lang="es-ES" dirty="0"/>
              <a:t>Se trata de toda documentación generada en formato físico relacionado con un proceso judicial y que necesite ser archivada.</a:t>
            </a:r>
          </a:p>
        </p:txBody>
      </p:sp>
      <p:sp>
        <p:nvSpPr>
          <p:cNvPr id="10" name="Rectángulo 9">
            <a:extLst>
              <a:ext uri="{FF2B5EF4-FFF2-40B4-BE49-F238E27FC236}">
                <a16:creationId xmlns:a16="http://schemas.microsoft.com/office/drawing/2014/main" id="{BCB09731-1215-4F3E-85B6-7DD494F06F0F}"/>
              </a:ext>
            </a:extLst>
          </p:cNvPr>
          <p:cNvSpPr/>
          <p:nvPr/>
        </p:nvSpPr>
        <p:spPr>
          <a:xfrm>
            <a:off x="539550" y="5343683"/>
            <a:ext cx="8064897" cy="646331"/>
          </a:xfrm>
          <a:prstGeom prst="rect">
            <a:avLst/>
          </a:prstGeom>
        </p:spPr>
        <p:txBody>
          <a:bodyPr wrap="square">
            <a:spAutoFit/>
          </a:bodyPr>
          <a:lstStyle/>
          <a:p>
            <a:pPr algn="just"/>
            <a:r>
              <a:rPr lang="es-ES" dirty="0"/>
              <a:t>Son los objetos que sirven de prueba en un proceso judicial y que necesitan ser custodiados.</a:t>
            </a:r>
          </a:p>
        </p:txBody>
      </p:sp>
    </p:spTree>
    <p:extLst>
      <p:ext uri="{BB962C8B-B14F-4D97-AF65-F5344CB8AC3E}">
        <p14:creationId xmlns:p14="http://schemas.microsoft.com/office/powerpoint/2010/main" val="287979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09EDC182-3739-59AD-C443-A83AA10AE76D}"/>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5</a:t>
            </a:fld>
            <a:endParaRPr lang="es-ES" dirty="0">
              <a:solidFill>
                <a:srgbClr val="323C47">
                  <a:tint val="75000"/>
                </a:srgbClr>
              </a:solidFill>
            </a:endParaRPr>
          </a:p>
        </p:txBody>
      </p:sp>
      <p:sp>
        <p:nvSpPr>
          <p:cNvPr id="6" name="Título 3">
            <a:extLst>
              <a:ext uri="{FF2B5EF4-FFF2-40B4-BE49-F238E27FC236}">
                <a16:creationId xmlns:a16="http://schemas.microsoft.com/office/drawing/2014/main" id="{0EE30C7A-15B4-256A-27C7-64129960A884}"/>
              </a:ext>
            </a:extLst>
          </p:cNvPr>
          <p:cNvSpPr>
            <a:spLocks noGrp="1"/>
          </p:cNvSpPr>
          <p:nvPr>
            <p:ph type="title"/>
          </p:nvPr>
        </p:nvSpPr>
        <p:spPr>
          <a:xfrm>
            <a:off x="59634" y="0"/>
            <a:ext cx="8865122" cy="620688"/>
          </a:xfrm>
        </p:spPr>
        <p:txBody>
          <a:bodyPr>
            <a:normAutofit/>
          </a:bodyPr>
          <a:lstStyle/>
          <a:p>
            <a:r>
              <a:rPr lang="es-ES" sz="2400" dirty="0">
                <a:cs typeface="Arial" panose="020B0604020202020204" pitchFamily="34" charset="0"/>
              </a:rPr>
              <a:t>1.2. </a:t>
            </a:r>
            <a:r>
              <a:rPr lang="es-ES" sz="2400" dirty="0"/>
              <a:t>Tipos de Custodia</a:t>
            </a:r>
          </a:p>
        </p:txBody>
      </p:sp>
      <p:sp>
        <p:nvSpPr>
          <p:cNvPr id="8" name="CuadroTexto 7">
            <a:extLst>
              <a:ext uri="{FF2B5EF4-FFF2-40B4-BE49-F238E27FC236}">
                <a16:creationId xmlns:a16="http://schemas.microsoft.com/office/drawing/2014/main" id="{8BBB9049-49F2-88DD-ECD2-7E5D143A73EF}"/>
              </a:ext>
            </a:extLst>
          </p:cNvPr>
          <p:cNvSpPr txBox="1"/>
          <p:nvPr/>
        </p:nvSpPr>
        <p:spPr>
          <a:xfrm>
            <a:off x="323528" y="851443"/>
            <a:ext cx="8273123" cy="2246769"/>
          </a:xfrm>
          <a:prstGeom prst="rect">
            <a:avLst/>
          </a:prstGeom>
          <a:noFill/>
        </p:spPr>
        <p:txBody>
          <a:bodyPr wrap="square">
            <a:spAutoFit/>
          </a:bodyPr>
          <a:lstStyle/>
          <a:p>
            <a:pPr marL="0" indent="0" algn="just">
              <a:buNone/>
            </a:pPr>
            <a:r>
              <a:rPr lang="es-ES" dirty="0"/>
              <a:t>En función de la oficina judicial, la custodia de la documentación y de las piezas podrá ser mediante:</a:t>
            </a:r>
          </a:p>
          <a:p>
            <a:pPr marL="0" indent="0" algn="just">
              <a:buNone/>
            </a:pPr>
            <a:endParaRPr lang="es-ES" sz="1800" dirty="0"/>
          </a:p>
          <a:p>
            <a:pPr marL="285750" indent="-285750" algn="just">
              <a:buFont typeface="Arial" panose="020B0604020202020204" pitchFamily="34" charset="0"/>
              <a:buChar char="•"/>
            </a:pPr>
            <a:r>
              <a:rPr lang="es-ES" sz="1800" b="1" dirty="0"/>
              <a:t>Custodia Interna</a:t>
            </a:r>
            <a:r>
              <a:rPr lang="es-ES" sz="1800" dirty="0"/>
              <a:t>: </a:t>
            </a:r>
            <a:r>
              <a:rPr lang="es-ES" sz="1600" dirty="0"/>
              <a:t>El archivo donde se ubican los documentos y piezas se encuentra físicamente en la sede judicial.</a:t>
            </a:r>
          </a:p>
          <a:p>
            <a:pPr marL="285750" indent="-285750" algn="just">
              <a:buFont typeface="Arial" panose="020B0604020202020204" pitchFamily="34" charset="0"/>
              <a:buChar char="•"/>
            </a:pPr>
            <a:endParaRPr lang="es-ES" sz="1800" dirty="0"/>
          </a:p>
          <a:p>
            <a:pPr marL="285750" indent="-285750" algn="just">
              <a:buFont typeface="Arial" panose="020B0604020202020204" pitchFamily="34" charset="0"/>
              <a:buChar char="•"/>
            </a:pPr>
            <a:r>
              <a:rPr lang="es-ES" sz="1800" b="1" dirty="0"/>
              <a:t>Custodia Externa</a:t>
            </a:r>
            <a:r>
              <a:rPr lang="es-ES" sz="1800" dirty="0"/>
              <a:t>: </a:t>
            </a:r>
            <a:r>
              <a:rPr lang="es-ES" sz="1600" dirty="0"/>
              <a:t>El archivo donde se ubican los documentos y piezas se encuentra físicamente en una empresa externa que las guardará y custodiará. </a:t>
            </a:r>
            <a:endParaRPr lang="es-ES" sz="1800" dirty="0"/>
          </a:p>
        </p:txBody>
      </p:sp>
      <p:pic>
        <p:nvPicPr>
          <p:cNvPr id="9" name="Imagen 8">
            <a:extLst>
              <a:ext uri="{FF2B5EF4-FFF2-40B4-BE49-F238E27FC236}">
                <a16:creationId xmlns:a16="http://schemas.microsoft.com/office/drawing/2014/main" id="{9F31EE7E-830C-B1C8-4828-80375D1DA681}"/>
              </a:ext>
            </a:extLst>
          </p:cNvPr>
          <p:cNvPicPr>
            <a:picLocks noChangeAspect="1"/>
          </p:cNvPicPr>
          <p:nvPr/>
        </p:nvPicPr>
        <p:blipFill>
          <a:blip r:embed="rId2"/>
          <a:stretch>
            <a:fillRect/>
          </a:stretch>
        </p:blipFill>
        <p:spPr>
          <a:xfrm>
            <a:off x="514188" y="3533141"/>
            <a:ext cx="2055437" cy="831963"/>
          </a:xfrm>
          <a:prstGeom prst="rect">
            <a:avLst/>
          </a:prstGeom>
        </p:spPr>
      </p:pic>
      <p:sp>
        <p:nvSpPr>
          <p:cNvPr id="10" name="Rectángulo: esquinas redondeadas 9">
            <a:extLst>
              <a:ext uri="{FF2B5EF4-FFF2-40B4-BE49-F238E27FC236}">
                <a16:creationId xmlns:a16="http://schemas.microsoft.com/office/drawing/2014/main" id="{BA424DAC-F14C-DA02-7D54-1F3BF8C8BCB1}"/>
              </a:ext>
            </a:extLst>
          </p:cNvPr>
          <p:cNvSpPr/>
          <p:nvPr/>
        </p:nvSpPr>
        <p:spPr>
          <a:xfrm>
            <a:off x="3291131" y="3305226"/>
            <a:ext cx="5419660" cy="118859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100" dirty="0">
                <a:solidFill>
                  <a:srgbClr val="000000"/>
                </a:solidFill>
              </a:rPr>
              <a:t>Mediante la </a:t>
            </a:r>
            <a:r>
              <a:rPr lang="es-ES" sz="1100" b="1" dirty="0">
                <a:solidFill>
                  <a:srgbClr val="000000"/>
                </a:solidFill>
              </a:rPr>
              <a:t>Custodia Interna </a:t>
            </a:r>
            <a:r>
              <a:rPr lang="es-ES" sz="1100" dirty="0">
                <a:solidFill>
                  <a:srgbClr val="000000"/>
                </a:solidFill>
              </a:rPr>
              <a:t>la ubicación de los documentos/piezas se hará en las propias dependencias u oficinas judiciales.</a:t>
            </a:r>
          </a:p>
          <a:p>
            <a:pPr algn="just"/>
            <a:r>
              <a:rPr lang="es-ES" sz="1100" dirty="0">
                <a:solidFill>
                  <a:srgbClr val="000000"/>
                </a:solidFill>
              </a:rPr>
              <a:t>La aplicación permitirá </a:t>
            </a:r>
            <a:r>
              <a:rPr lang="es-ES" sz="1100" b="1" dirty="0">
                <a:solidFill>
                  <a:srgbClr val="000000"/>
                </a:solidFill>
              </a:rPr>
              <a:t>parametrizar</a:t>
            </a:r>
            <a:r>
              <a:rPr lang="es-ES" sz="1100" dirty="0">
                <a:solidFill>
                  <a:srgbClr val="000000"/>
                </a:solidFill>
              </a:rPr>
              <a:t> las ubicaciones (sedes / salas / pasillos / estanterías / huecos) para posteriormente guardar las cajas ya cerradas dentro de las ubicaciones disponibles.</a:t>
            </a:r>
          </a:p>
        </p:txBody>
      </p:sp>
      <p:sp>
        <p:nvSpPr>
          <p:cNvPr id="11" name="Flecha: a la derecha 10">
            <a:extLst>
              <a:ext uri="{FF2B5EF4-FFF2-40B4-BE49-F238E27FC236}">
                <a16:creationId xmlns:a16="http://schemas.microsoft.com/office/drawing/2014/main" id="{BBF00F8F-AC9E-0F95-0643-24BA31C6853F}"/>
              </a:ext>
            </a:extLst>
          </p:cNvPr>
          <p:cNvSpPr/>
          <p:nvPr/>
        </p:nvSpPr>
        <p:spPr>
          <a:xfrm>
            <a:off x="2645269" y="3815845"/>
            <a:ext cx="570217" cy="163244"/>
          </a:xfrm>
          <a:prstGeom prst="rightArrow">
            <a:avLst/>
          </a:prstGeom>
          <a:solidFill>
            <a:srgbClr val="4472C4">
              <a:lumMod val="75000"/>
            </a:srgbClr>
          </a:solidFill>
          <a:ln w="254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ndParaRPr>
          </a:p>
        </p:txBody>
      </p:sp>
      <p:sp>
        <p:nvSpPr>
          <p:cNvPr id="12" name="Rectángulo: esquinas redondeadas 11">
            <a:extLst>
              <a:ext uri="{FF2B5EF4-FFF2-40B4-BE49-F238E27FC236}">
                <a16:creationId xmlns:a16="http://schemas.microsoft.com/office/drawing/2014/main" id="{D4C29D30-F4D4-4202-BB34-68E7686D946F}"/>
              </a:ext>
            </a:extLst>
          </p:cNvPr>
          <p:cNvSpPr/>
          <p:nvPr/>
        </p:nvSpPr>
        <p:spPr>
          <a:xfrm>
            <a:off x="3291131" y="4581128"/>
            <a:ext cx="5409484" cy="101810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100" dirty="0">
                <a:solidFill>
                  <a:srgbClr val="000000"/>
                </a:solidFill>
              </a:rPr>
              <a:t>Mediante la </a:t>
            </a:r>
            <a:r>
              <a:rPr lang="es-ES" sz="1100" b="1" dirty="0">
                <a:solidFill>
                  <a:srgbClr val="000000"/>
                </a:solidFill>
              </a:rPr>
              <a:t>Custodia Externa </a:t>
            </a:r>
            <a:r>
              <a:rPr lang="es-ES" sz="1100" dirty="0">
                <a:solidFill>
                  <a:srgbClr val="000000"/>
                </a:solidFill>
              </a:rPr>
              <a:t>la ubicación de las piezas se encarga a una empresa, la cual, una vez cerradas las cajas desde el sistema de archivo se encarga de custodiarlas con sus documentos/piezas en sus instalaciones.</a:t>
            </a:r>
          </a:p>
        </p:txBody>
      </p:sp>
      <p:pic>
        <p:nvPicPr>
          <p:cNvPr id="13" name="Imagen 12">
            <a:extLst>
              <a:ext uri="{FF2B5EF4-FFF2-40B4-BE49-F238E27FC236}">
                <a16:creationId xmlns:a16="http://schemas.microsoft.com/office/drawing/2014/main" id="{3442FA65-B48B-48EE-962A-F95DA08717F4}"/>
              </a:ext>
            </a:extLst>
          </p:cNvPr>
          <p:cNvPicPr>
            <a:picLocks noChangeAspect="1"/>
          </p:cNvPicPr>
          <p:nvPr/>
        </p:nvPicPr>
        <p:blipFill rotWithShape="1">
          <a:blip r:embed="rId3"/>
          <a:srcRect l="13130" t="31716" r="14123" b="36016"/>
          <a:stretch/>
        </p:blipFill>
        <p:spPr bwMode="auto">
          <a:xfrm>
            <a:off x="568666" y="4564277"/>
            <a:ext cx="1952625" cy="1114425"/>
          </a:xfrm>
          <a:prstGeom prst="rect">
            <a:avLst/>
          </a:prstGeom>
          <a:ln>
            <a:noFill/>
          </a:ln>
          <a:extLst>
            <a:ext uri="{53640926-AAD7-44D8-BBD7-CCE9431645EC}">
              <a14:shadowObscured xmlns:a14="http://schemas.microsoft.com/office/drawing/2010/main"/>
            </a:ext>
          </a:extLst>
        </p:spPr>
      </p:pic>
      <p:sp>
        <p:nvSpPr>
          <p:cNvPr id="14" name="Flecha: a la derecha 13">
            <a:extLst>
              <a:ext uri="{FF2B5EF4-FFF2-40B4-BE49-F238E27FC236}">
                <a16:creationId xmlns:a16="http://schemas.microsoft.com/office/drawing/2014/main" id="{DD9BEF88-6CC4-4FA6-B1C6-E5B91CA5D213}"/>
              </a:ext>
            </a:extLst>
          </p:cNvPr>
          <p:cNvSpPr/>
          <p:nvPr/>
        </p:nvSpPr>
        <p:spPr>
          <a:xfrm>
            <a:off x="2611675" y="5008560"/>
            <a:ext cx="570217" cy="163244"/>
          </a:xfrm>
          <a:prstGeom prst="rightArrow">
            <a:avLst/>
          </a:prstGeom>
          <a:solidFill>
            <a:srgbClr val="4472C4">
              <a:lumMod val="75000"/>
            </a:srgbClr>
          </a:solidFill>
          <a:ln w="254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ndParaRPr>
          </a:p>
        </p:txBody>
      </p:sp>
    </p:spTree>
    <p:extLst>
      <p:ext uri="{BB962C8B-B14F-4D97-AF65-F5344CB8AC3E}">
        <p14:creationId xmlns:p14="http://schemas.microsoft.com/office/powerpoint/2010/main" val="1995818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50AD2C6-F710-4D79-A08D-0BCF0F26F608}"/>
              </a:ext>
            </a:extLst>
          </p:cNvPr>
          <p:cNvSpPr>
            <a:spLocks noGrp="1"/>
          </p:cNvSpPr>
          <p:nvPr>
            <p:ph type="title"/>
          </p:nvPr>
        </p:nvSpPr>
        <p:spPr>
          <a:xfrm>
            <a:off x="59633" y="-310300"/>
            <a:ext cx="8865122" cy="1143000"/>
          </a:xfrm>
        </p:spPr>
        <p:txBody>
          <a:bodyPr/>
          <a:lstStyle/>
          <a:p>
            <a:r>
              <a:rPr lang="es-ES" dirty="0"/>
              <a:t>2. Perfiles de usuarios</a:t>
            </a:r>
          </a:p>
        </p:txBody>
      </p:sp>
      <p:sp>
        <p:nvSpPr>
          <p:cNvPr id="5" name="Marcador de número de diapositiva 4">
            <a:extLst>
              <a:ext uri="{FF2B5EF4-FFF2-40B4-BE49-F238E27FC236}">
                <a16:creationId xmlns:a16="http://schemas.microsoft.com/office/drawing/2014/main" id="{1347FA69-9E07-40E0-8DA5-EC0DD9B95B81}"/>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6</a:t>
            </a:fld>
            <a:endParaRPr lang="es-ES" dirty="0">
              <a:solidFill>
                <a:srgbClr val="323C47">
                  <a:tint val="75000"/>
                </a:srgbClr>
              </a:solidFill>
            </a:endParaRPr>
          </a:p>
        </p:txBody>
      </p:sp>
      <p:sp>
        <p:nvSpPr>
          <p:cNvPr id="6" name="CuadroTexto 5">
            <a:extLst>
              <a:ext uri="{FF2B5EF4-FFF2-40B4-BE49-F238E27FC236}">
                <a16:creationId xmlns:a16="http://schemas.microsoft.com/office/drawing/2014/main" id="{C43FBD43-06C3-44F1-B345-D728EE0163D7}"/>
              </a:ext>
            </a:extLst>
          </p:cNvPr>
          <p:cNvSpPr txBox="1"/>
          <p:nvPr/>
        </p:nvSpPr>
        <p:spPr>
          <a:xfrm>
            <a:off x="310058" y="852523"/>
            <a:ext cx="8364271" cy="646331"/>
          </a:xfrm>
          <a:prstGeom prst="rect">
            <a:avLst/>
          </a:prstGeom>
          <a:noFill/>
        </p:spPr>
        <p:txBody>
          <a:bodyPr wrap="square" rtlCol="0">
            <a:spAutoFit/>
          </a:bodyPr>
          <a:lstStyle/>
          <a:p>
            <a:r>
              <a:rPr lang="es-ES" dirty="0"/>
              <a:t>Tanto para documentos como para piezas y para Custodia Interna y Custodia Externa, la aplicación SArch maneja una serie de roles para gestionar el archivo.</a:t>
            </a:r>
          </a:p>
        </p:txBody>
      </p:sp>
      <p:graphicFrame>
        <p:nvGraphicFramePr>
          <p:cNvPr id="7" name="Tabla 6">
            <a:extLst>
              <a:ext uri="{FF2B5EF4-FFF2-40B4-BE49-F238E27FC236}">
                <a16:creationId xmlns:a16="http://schemas.microsoft.com/office/drawing/2014/main" id="{4048F985-9C56-4976-BF60-56AE56D9A665}"/>
              </a:ext>
            </a:extLst>
          </p:cNvPr>
          <p:cNvGraphicFramePr>
            <a:graphicFrameLocks noGrp="1"/>
          </p:cNvGraphicFramePr>
          <p:nvPr>
            <p:extLst>
              <p:ext uri="{D42A27DB-BD31-4B8C-83A1-F6EECF244321}">
                <p14:modId xmlns:p14="http://schemas.microsoft.com/office/powerpoint/2010/main" val="3419962579"/>
              </p:ext>
            </p:extLst>
          </p:nvPr>
        </p:nvGraphicFramePr>
        <p:xfrm>
          <a:off x="565915" y="1518677"/>
          <a:ext cx="7966523" cy="1844543"/>
        </p:xfrm>
        <a:graphic>
          <a:graphicData uri="http://schemas.openxmlformats.org/drawingml/2006/table">
            <a:tbl>
              <a:tblPr firstRow="1" bandRow="1">
                <a:tableStyleId>{5C22544A-7EE6-4342-B048-85BDC9FD1C3A}</a:tableStyleId>
              </a:tblPr>
              <a:tblGrid>
                <a:gridCol w="2133877">
                  <a:extLst>
                    <a:ext uri="{9D8B030D-6E8A-4147-A177-3AD203B41FA5}">
                      <a16:colId xmlns:a16="http://schemas.microsoft.com/office/drawing/2014/main" val="109582319"/>
                    </a:ext>
                  </a:extLst>
                </a:gridCol>
                <a:gridCol w="5832646">
                  <a:extLst>
                    <a:ext uri="{9D8B030D-6E8A-4147-A177-3AD203B41FA5}">
                      <a16:colId xmlns:a16="http://schemas.microsoft.com/office/drawing/2014/main" val="3946165826"/>
                    </a:ext>
                  </a:extLst>
                </a:gridCol>
              </a:tblGrid>
              <a:tr h="356804">
                <a:tc>
                  <a:txBody>
                    <a:bodyPr/>
                    <a:lstStyle/>
                    <a:p>
                      <a:pPr algn="just">
                        <a:lnSpc>
                          <a:spcPct val="115000"/>
                        </a:lnSpc>
                        <a:spcBef>
                          <a:spcPts val="600"/>
                        </a:spcBef>
                        <a:spcAft>
                          <a:spcPts val="800"/>
                        </a:spcAft>
                      </a:pPr>
                      <a:r>
                        <a:rPr lang="es-ES" sz="1100" dirty="0">
                          <a:effectLst/>
                          <a:latin typeface="Arial" panose="020B0604020202020204" pitchFamily="34" charset="0"/>
                          <a:ea typeface="Calibri" panose="020F0502020204030204" pitchFamily="34" charset="0"/>
                          <a:cs typeface="Times New Roman" panose="02020603050405020304" pitchFamily="18" charset="0"/>
                        </a:rPr>
                        <a:t>ROL DOCUMENTOS</a:t>
                      </a:r>
                    </a:p>
                  </a:txBody>
                  <a:tcPr marL="27844" marR="27844" marT="3867" marB="0" anchor="ctr"/>
                </a:tc>
                <a:tc>
                  <a:txBody>
                    <a:bodyPr/>
                    <a:lstStyle/>
                    <a:p>
                      <a:pPr algn="just">
                        <a:lnSpc>
                          <a:spcPct val="115000"/>
                        </a:lnSpc>
                        <a:spcBef>
                          <a:spcPts val="100"/>
                        </a:spcBef>
                        <a:spcAft>
                          <a:spcPts val="200"/>
                        </a:spcAft>
                      </a:pPr>
                      <a:r>
                        <a:rPr lang="es-ES" sz="1100" b="1" kern="1200" dirty="0">
                          <a:solidFill>
                            <a:schemeClr val="lt1"/>
                          </a:solidFill>
                          <a:effectLst/>
                          <a:latin typeface="Arial" panose="020B0604020202020204" pitchFamily="34" charset="0"/>
                          <a:ea typeface="+mn-ea"/>
                          <a:cs typeface="Times New Roman" panose="02020603050405020304" pitchFamily="18" charset="0"/>
                        </a:rPr>
                        <a:t>DESCRIPCIÓN</a:t>
                      </a:r>
                    </a:p>
                  </a:txBody>
                  <a:tcPr marL="27844" marR="27844" marT="3867" marB="0" anchor="ctr"/>
                </a:tc>
                <a:extLst>
                  <a:ext uri="{0D108BD9-81ED-4DB2-BD59-A6C34878D82A}">
                    <a16:rowId xmlns:a16="http://schemas.microsoft.com/office/drawing/2014/main" val="2447776688"/>
                  </a:ext>
                </a:extLst>
              </a:tr>
              <a:tr h="267272">
                <a:tc>
                  <a:txBody>
                    <a:bodyPr/>
                    <a:lstStyle/>
                    <a:p>
                      <a:pPr algn="just">
                        <a:lnSpc>
                          <a:spcPct val="115000"/>
                        </a:lnSpc>
                        <a:spcBef>
                          <a:spcPts val="600"/>
                        </a:spcBef>
                        <a:spcAft>
                          <a:spcPts val="800"/>
                        </a:spcAft>
                      </a:pPr>
                      <a:r>
                        <a:rPr lang="es-E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OPERARIO</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algn="l" defTabSz="685800" rtl="0" eaLnBrk="1" latinLnBrk="0" hangingPunct="1">
                        <a:lnSpc>
                          <a:spcPct val="115000"/>
                        </a:lnSpc>
                        <a:spcAft>
                          <a:spcPts val="800"/>
                        </a:spcAft>
                      </a:pPr>
                      <a:r>
                        <a:rPr lang="es-ES" sz="1100" kern="1200" dirty="0">
                          <a:solidFill>
                            <a:schemeClr val="dk1"/>
                          </a:solidFill>
                          <a:effectLst/>
                          <a:latin typeface="+mn-lt"/>
                          <a:ea typeface="+mn-ea"/>
                          <a:cs typeface="+mn-cs"/>
                        </a:rPr>
                        <a:t>Encargado del movimiento físico de cajas dentro del archivo, a petición del Administrador de la Sede de Archivo.</a:t>
                      </a:r>
                    </a:p>
                  </a:txBody>
                  <a:tcPr marL="68580" marR="68580" marT="9525" marB="0" anchor="ctr"/>
                </a:tc>
                <a:extLst>
                  <a:ext uri="{0D108BD9-81ED-4DB2-BD59-A6C34878D82A}">
                    <a16:rowId xmlns:a16="http://schemas.microsoft.com/office/drawing/2014/main" val="375701211"/>
                  </a:ext>
                </a:extLst>
              </a:tr>
              <a:tr h="383086">
                <a:tc>
                  <a:txBody>
                    <a:bodyPr/>
                    <a:lstStyle/>
                    <a:p>
                      <a:pPr algn="just">
                        <a:lnSpc>
                          <a:spcPct val="115000"/>
                        </a:lnSpc>
                        <a:spcBef>
                          <a:spcPts val="600"/>
                        </a:spcBef>
                        <a:spcAft>
                          <a:spcPts val="800"/>
                        </a:spcAft>
                      </a:pPr>
                      <a:r>
                        <a:rPr lang="es-ES" sz="1100" dirty="0">
                          <a:effectLst/>
                        </a:rPr>
                        <a:t>ADM_ARCHIVO</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tc>
                  <a:txBody>
                    <a:bodyPr/>
                    <a:lstStyle/>
                    <a:p>
                      <a:pPr algn="l">
                        <a:lnSpc>
                          <a:spcPct val="115000"/>
                        </a:lnSpc>
                        <a:spcAft>
                          <a:spcPts val="800"/>
                        </a:spcAft>
                      </a:pPr>
                      <a:r>
                        <a:rPr lang="es-ES" sz="1100" dirty="0">
                          <a:effectLst/>
                        </a:rPr>
                        <a:t>Máximo responsable de una Sede, responsable de controlar los escritos que se incorporan, los préstamos, las devoluciones y las contingencias propias del día a día en el archivo.</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extLst>
                  <a:ext uri="{0D108BD9-81ED-4DB2-BD59-A6C34878D82A}">
                    <a16:rowId xmlns:a16="http://schemas.microsoft.com/office/drawing/2014/main" val="653610895"/>
                  </a:ext>
                </a:extLst>
              </a:tr>
              <a:tr h="356804">
                <a:tc>
                  <a:txBody>
                    <a:bodyPr/>
                    <a:lstStyle/>
                    <a:p>
                      <a:pPr algn="just">
                        <a:lnSpc>
                          <a:spcPct val="115000"/>
                        </a:lnSpc>
                        <a:spcBef>
                          <a:spcPts val="600"/>
                        </a:spcBef>
                        <a:spcAft>
                          <a:spcPts val="800"/>
                        </a:spcAft>
                      </a:pPr>
                      <a:r>
                        <a:rPr lang="es-ES" sz="1100" dirty="0">
                          <a:effectLst/>
                        </a:rPr>
                        <a:t>IMPLANTADOR</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tc>
                  <a:txBody>
                    <a:bodyPr/>
                    <a:lstStyle/>
                    <a:p>
                      <a:pPr algn="l">
                        <a:lnSpc>
                          <a:spcPct val="115000"/>
                        </a:lnSpc>
                        <a:spcAft>
                          <a:spcPts val="800"/>
                        </a:spcAft>
                      </a:pPr>
                      <a:r>
                        <a:rPr lang="es-ES" sz="1100" dirty="0">
                          <a:effectLst/>
                        </a:rPr>
                        <a:t>Encargado de implantar la aplicación en una Sede de Archivo, creando el mapa de ubicaciones del mismo y generando las etiquetas correspondientes.</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extLst>
                  <a:ext uri="{0D108BD9-81ED-4DB2-BD59-A6C34878D82A}">
                    <a16:rowId xmlns:a16="http://schemas.microsoft.com/office/drawing/2014/main" val="1392718285"/>
                  </a:ext>
                </a:extLst>
              </a:tr>
              <a:tr h="343802">
                <a:tc>
                  <a:txBody>
                    <a:bodyPr/>
                    <a:lstStyle/>
                    <a:p>
                      <a:pPr algn="just">
                        <a:lnSpc>
                          <a:spcPct val="115000"/>
                        </a:lnSpc>
                        <a:spcBef>
                          <a:spcPts val="600"/>
                        </a:spcBef>
                        <a:spcAft>
                          <a:spcPts val="800"/>
                        </a:spcAft>
                      </a:pPr>
                      <a:r>
                        <a:rPr lang="es-ES" sz="1100" dirty="0">
                          <a:effectLst/>
                        </a:rPr>
                        <a:t>ADMINISTRADOR</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tc>
                  <a:txBody>
                    <a:bodyPr/>
                    <a:lstStyle/>
                    <a:p>
                      <a:pPr algn="l">
                        <a:lnSpc>
                          <a:spcPct val="115000"/>
                        </a:lnSpc>
                        <a:spcAft>
                          <a:spcPts val="800"/>
                        </a:spcAft>
                      </a:pPr>
                      <a:r>
                        <a:rPr lang="es-ES" sz="1100" dirty="0">
                          <a:effectLst/>
                        </a:rPr>
                        <a:t>Responsable de crear Sedes y Salas dentro del Depósito y asignar a que Órgano Judicial corresponden.</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extLst>
                  <a:ext uri="{0D108BD9-81ED-4DB2-BD59-A6C34878D82A}">
                    <a16:rowId xmlns:a16="http://schemas.microsoft.com/office/drawing/2014/main" val="1389319363"/>
                  </a:ext>
                </a:extLst>
              </a:tr>
            </a:tbl>
          </a:graphicData>
        </a:graphic>
      </p:graphicFrame>
      <p:graphicFrame>
        <p:nvGraphicFramePr>
          <p:cNvPr id="9" name="Tabla 8">
            <a:extLst>
              <a:ext uri="{FF2B5EF4-FFF2-40B4-BE49-F238E27FC236}">
                <a16:creationId xmlns:a16="http://schemas.microsoft.com/office/drawing/2014/main" id="{23DE2388-5406-4488-9F33-C964E816E474}"/>
              </a:ext>
            </a:extLst>
          </p:cNvPr>
          <p:cNvGraphicFramePr>
            <a:graphicFrameLocks noGrp="1"/>
          </p:cNvGraphicFramePr>
          <p:nvPr>
            <p:extLst>
              <p:ext uri="{D42A27DB-BD31-4B8C-83A1-F6EECF244321}">
                <p14:modId xmlns:p14="http://schemas.microsoft.com/office/powerpoint/2010/main" val="3539660080"/>
              </p:ext>
            </p:extLst>
          </p:nvPr>
        </p:nvGraphicFramePr>
        <p:xfrm>
          <a:off x="565914" y="3494781"/>
          <a:ext cx="7966523" cy="2552123"/>
        </p:xfrm>
        <a:graphic>
          <a:graphicData uri="http://schemas.openxmlformats.org/drawingml/2006/table">
            <a:tbl>
              <a:tblPr firstRow="1" bandRow="1">
                <a:tableStyleId>{5C22544A-7EE6-4342-B048-85BDC9FD1C3A}</a:tableStyleId>
              </a:tblPr>
              <a:tblGrid>
                <a:gridCol w="2133877">
                  <a:extLst>
                    <a:ext uri="{9D8B030D-6E8A-4147-A177-3AD203B41FA5}">
                      <a16:colId xmlns:a16="http://schemas.microsoft.com/office/drawing/2014/main" val="109582319"/>
                    </a:ext>
                  </a:extLst>
                </a:gridCol>
                <a:gridCol w="5832646">
                  <a:extLst>
                    <a:ext uri="{9D8B030D-6E8A-4147-A177-3AD203B41FA5}">
                      <a16:colId xmlns:a16="http://schemas.microsoft.com/office/drawing/2014/main" val="3946165826"/>
                    </a:ext>
                  </a:extLst>
                </a:gridCol>
              </a:tblGrid>
              <a:tr h="356804">
                <a:tc>
                  <a:txBody>
                    <a:bodyPr/>
                    <a:lstStyle/>
                    <a:p>
                      <a:pPr algn="just">
                        <a:lnSpc>
                          <a:spcPct val="115000"/>
                        </a:lnSpc>
                        <a:spcBef>
                          <a:spcPts val="600"/>
                        </a:spcBef>
                        <a:spcAft>
                          <a:spcPts val="800"/>
                        </a:spcAft>
                      </a:pPr>
                      <a:r>
                        <a:rPr lang="es-ES" sz="1100" dirty="0">
                          <a:effectLst/>
                          <a:latin typeface="Arial" panose="020B0604020202020204" pitchFamily="34" charset="0"/>
                          <a:ea typeface="Calibri" panose="020F0502020204030204" pitchFamily="34" charset="0"/>
                          <a:cs typeface="Times New Roman" panose="02020603050405020304" pitchFamily="18" charset="0"/>
                        </a:rPr>
                        <a:t>ROL PIEZAS</a:t>
                      </a:r>
                    </a:p>
                  </a:txBody>
                  <a:tcPr marL="27844" marR="27844" marT="3867" marB="0" anchor="ctr"/>
                </a:tc>
                <a:tc>
                  <a:txBody>
                    <a:bodyPr/>
                    <a:lstStyle/>
                    <a:p>
                      <a:pPr algn="just">
                        <a:lnSpc>
                          <a:spcPct val="115000"/>
                        </a:lnSpc>
                        <a:spcBef>
                          <a:spcPts val="100"/>
                        </a:spcBef>
                        <a:spcAft>
                          <a:spcPts val="200"/>
                        </a:spcAft>
                      </a:pPr>
                      <a:r>
                        <a:rPr lang="es-ES" sz="1100" b="1" kern="1200" dirty="0">
                          <a:solidFill>
                            <a:schemeClr val="lt1"/>
                          </a:solidFill>
                          <a:effectLst/>
                          <a:latin typeface="Arial" panose="020B0604020202020204" pitchFamily="34" charset="0"/>
                          <a:cs typeface="Times New Roman" panose="02020603050405020304" pitchFamily="18" charset="0"/>
                        </a:rPr>
                        <a:t>DESCRIPCIÓN</a:t>
                      </a:r>
                      <a:endParaRPr lang="es-ES" sz="1100" b="1" kern="1200" dirty="0">
                        <a:solidFill>
                          <a:schemeClr val="lt1"/>
                        </a:solidFill>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extLst>
                  <a:ext uri="{0D108BD9-81ED-4DB2-BD59-A6C34878D82A}">
                    <a16:rowId xmlns:a16="http://schemas.microsoft.com/office/drawing/2014/main" val="2447776688"/>
                  </a:ext>
                </a:extLst>
              </a:tr>
              <a:tr h="267272">
                <a:tc>
                  <a:txBody>
                    <a:bodyPr/>
                    <a:lstStyle/>
                    <a:p>
                      <a:pPr algn="l">
                        <a:lnSpc>
                          <a:spcPct val="115000"/>
                        </a:lnSpc>
                        <a:spcBef>
                          <a:spcPts val="600"/>
                        </a:spcBef>
                        <a:spcAft>
                          <a:spcPts val="800"/>
                        </a:spcAft>
                      </a:pPr>
                      <a:r>
                        <a:rPr lang="es-E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OPERARIO</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algn="l" defTabSz="685800" rtl="0" eaLnBrk="1" latinLnBrk="0" hangingPunct="1">
                        <a:lnSpc>
                          <a:spcPct val="115000"/>
                        </a:lnSpc>
                        <a:spcAft>
                          <a:spcPts val="800"/>
                        </a:spcAft>
                      </a:pPr>
                      <a:r>
                        <a:rPr lang="es-ES" sz="1100" kern="1200" dirty="0">
                          <a:solidFill>
                            <a:schemeClr val="dk1"/>
                          </a:solidFill>
                          <a:effectLst/>
                          <a:latin typeface="+mn-lt"/>
                          <a:ea typeface="+mn-ea"/>
                          <a:cs typeface="+mn-cs"/>
                        </a:rPr>
                        <a:t>Encargado del movimiento físico de cajas dentro del archivo, a petición del Administrador de la Sede de Archivo.</a:t>
                      </a:r>
                    </a:p>
                  </a:txBody>
                  <a:tcPr marL="68580" marR="68580" marT="9525" marB="0" anchor="ctr"/>
                </a:tc>
                <a:extLst>
                  <a:ext uri="{0D108BD9-81ED-4DB2-BD59-A6C34878D82A}">
                    <a16:rowId xmlns:a16="http://schemas.microsoft.com/office/drawing/2014/main" val="375701211"/>
                  </a:ext>
                </a:extLst>
              </a:tr>
              <a:tr h="339785">
                <a:tc>
                  <a:txBody>
                    <a:bodyPr/>
                    <a:lstStyle/>
                    <a:p>
                      <a:pPr algn="l">
                        <a:lnSpc>
                          <a:spcPct val="115000"/>
                        </a:lnSpc>
                        <a:spcBef>
                          <a:spcPts val="600"/>
                        </a:spcBef>
                        <a:spcAft>
                          <a:spcPts val="800"/>
                        </a:spcAft>
                      </a:pPr>
                      <a:r>
                        <a:rPr lang="es-ES" sz="1100" dirty="0">
                          <a:effectLst/>
                        </a:rPr>
                        <a:t>ADM_DEPOSITO</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tc>
                  <a:txBody>
                    <a:bodyPr/>
                    <a:lstStyle/>
                    <a:p>
                      <a:pPr algn="l">
                        <a:lnSpc>
                          <a:spcPct val="115000"/>
                        </a:lnSpc>
                        <a:spcAft>
                          <a:spcPts val="800"/>
                        </a:spcAft>
                      </a:pPr>
                      <a:r>
                        <a:rPr lang="es-ES" sz="1100" dirty="0">
                          <a:effectLst/>
                        </a:rPr>
                        <a:t>Máximo responsable de una Sede, responsable de controlar las piezas que se incorporan, los préstamos, las devoluciones y las contingencias propias del día a día en el archivo.</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extLst>
                  <a:ext uri="{0D108BD9-81ED-4DB2-BD59-A6C34878D82A}">
                    <a16:rowId xmlns:a16="http://schemas.microsoft.com/office/drawing/2014/main" val="653610895"/>
                  </a:ext>
                </a:extLst>
              </a:tr>
              <a:tr h="356804">
                <a:tc>
                  <a:txBody>
                    <a:bodyPr/>
                    <a:lstStyle/>
                    <a:p>
                      <a:pPr algn="l">
                        <a:lnSpc>
                          <a:spcPct val="115000"/>
                        </a:lnSpc>
                        <a:spcBef>
                          <a:spcPts val="600"/>
                        </a:spcBef>
                        <a:spcAft>
                          <a:spcPts val="800"/>
                        </a:spcAft>
                      </a:pPr>
                      <a:r>
                        <a:rPr lang="es-ES" sz="1100" dirty="0">
                          <a:effectLst/>
                        </a:rPr>
                        <a:t>IMPLANTADOR</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tc>
                  <a:txBody>
                    <a:bodyPr/>
                    <a:lstStyle/>
                    <a:p>
                      <a:pPr algn="l">
                        <a:lnSpc>
                          <a:spcPct val="115000"/>
                        </a:lnSpc>
                        <a:spcAft>
                          <a:spcPts val="800"/>
                        </a:spcAft>
                      </a:pPr>
                      <a:r>
                        <a:rPr lang="es-ES" sz="1100" dirty="0">
                          <a:effectLst/>
                        </a:rPr>
                        <a:t>Encargado de implantar la aplicación en una Sede de Archivo, creando el mapa de ubicaciones del mismo y generando las etiquetas correspondientes.</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extLst>
                  <a:ext uri="{0D108BD9-81ED-4DB2-BD59-A6C34878D82A}">
                    <a16:rowId xmlns:a16="http://schemas.microsoft.com/office/drawing/2014/main" val="1392718285"/>
                  </a:ext>
                </a:extLst>
              </a:tr>
              <a:tr h="343802">
                <a:tc>
                  <a:txBody>
                    <a:bodyPr/>
                    <a:lstStyle/>
                    <a:p>
                      <a:pPr algn="l">
                        <a:lnSpc>
                          <a:spcPct val="115000"/>
                        </a:lnSpc>
                        <a:spcBef>
                          <a:spcPts val="600"/>
                        </a:spcBef>
                        <a:spcAft>
                          <a:spcPts val="800"/>
                        </a:spcAft>
                      </a:pPr>
                      <a:r>
                        <a:rPr lang="es-ES" sz="1100" dirty="0">
                          <a:effectLst/>
                        </a:rPr>
                        <a:t>ADMINISTRADOR</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tc>
                  <a:txBody>
                    <a:bodyPr/>
                    <a:lstStyle/>
                    <a:p>
                      <a:pPr algn="l">
                        <a:lnSpc>
                          <a:spcPct val="115000"/>
                        </a:lnSpc>
                        <a:spcAft>
                          <a:spcPts val="800"/>
                        </a:spcAft>
                      </a:pPr>
                      <a:r>
                        <a:rPr lang="es-ES" sz="1100" dirty="0">
                          <a:effectLst/>
                        </a:rPr>
                        <a:t>Responsable de crear Sedes y Salas dentro del Depósito y asignar a que Órgano Judicial corresponden.</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extLst>
                  <a:ext uri="{0D108BD9-81ED-4DB2-BD59-A6C34878D82A}">
                    <a16:rowId xmlns:a16="http://schemas.microsoft.com/office/drawing/2014/main" val="1389319363"/>
                  </a:ext>
                </a:extLst>
              </a:tr>
              <a:tr h="267272">
                <a:tc>
                  <a:txBody>
                    <a:bodyPr/>
                    <a:lstStyle/>
                    <a:p>
                      <a:pPr algn="l">
                        <a:lnSpc>
                          <a:spcPct val="115000"/>
                        </a:lnSpc>
                        <a:spcBef>
                          <a:spcPts val="600"/>
                        </a:spcBef>
                        <a:spcAft>
                          <a:spcPts val="800"/>
                        </a:spcAft>
                      </a:pPr>
                      <a:r>
                        <a:rPr lang="es-ES" sz="1100" dirty="0">
                          <a:effectLst/>
                        </a:rPr>
                        <a:t>OPERARIO_JUDICIAL</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tc>
                  <a:txBody>
                    <a:bodyPr/>
                    <a:lstStyle/>
                    <a:p>
                      <a:pPr algn="l">
                        <a:lnSpc>
                          <a:spcPct val="115000"/>
                        </a:lnSpc>
                        <a:spcAft>
                          <a:spcPts val="800"/>
                        </a:spcAft>
                      </a:pPr>
                      <a:r>
                        <a:rPr lang="es-ES" sz="1100" dirty="0">
                          <a:effectLst/>
                        </a:rPr>
                        <a:t>Encargado de solicitar un préstamo o devolverlo al Depósito Judicial.</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extLst>
                  <a:ext uri="{0D108BD9-81ED-4DB2-BD59-A6C34878D82A}">
                    <a16:rowId xmlns:a16="http://schemas.microsoft.com/office/drawing/2014/main" val="1439260364"/>
                  </a:ext>
                </a:extLst>
              </a:tr>
              <a:tr h="446337">
                <a:tc>
                  <a:txBody>
                    <a:bodyPr/>
                    <a:lstStyle/>
                    <a:p>
                      <a:pPr algn="l">
                        <a:lnSpc>
                          <a:spcPct val="115000"/>
                        </a:lnSpc>
                        <a:spcBef>
                          <a:spcPts val="600"/>
                        </a:spcBef>
                        <a:spcAft>
                          <a:spcPts val="800"/>
                        </a:spcAft>
                      </a:pPr>
                      <a:r>
                        <a:rPr lang="es-ES" sz="1100" dirty="0">
                          <a:effectLst/>
                        </a:rPr>
                        <a:t>OPERARIO_JUDICIAL_REGISTRO</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tc>
                  <a:txBody>
                    <a:bodyPr/>
                    <a:lstStyle/>
                    <a:p>
                      <a:pPr algn="l">
                        <a:lnSpc>
                          <a:spcPct val="115000"/>
                        </a:lnSpc>
                        <a:spcAft>
                          <a:spcPts val="800"/>
                        </a:spcAft>
                      </a:pPr>
                      <a:r>
                        <a:rPr lang="es-ES" sz="1100" dirty="0">
                          <a:effectLst/>
                        </a:rPr>
                        <a:t>Encargado de registrar Otras Piezas/Efectos que pasan primero por el órgano judicial y que van a quedar custodiadas fuera del depósito de Archivo.</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extLst>
                  <a:ext uri="{0D108BD9-81ED-4DB2-BD59-A6C34878D82A}">
                    <a16:rowId xmlns:a16="http://schemas.microsoft.com/office/drawing/2014/main" val="1364364520"/>
                  </a:ext>
                </a:extLst>
              </a:tr>
            </a:tbl>
          </a:graphicData>
        </a:graphic>
      </p:graphicFrame>
    </p:spTree>
    <p:extLst>
      <p:ext uri="{BB962C8B-B14F-4D97-AF65-F5344CB8AC3E}">
        <p14:creationId xmlns:p14="http://schemas.microsoft.com/office/powerpoint/2010/main" val="2226920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B2CFF90-A776-4899-BC2A-630EFAF25CA8}"/>
              </a:ext>
            </a:extLst>
          </p:cNvPr>
          <p:cNvSpPr>
            <a:spLocks noGrp="1"/>
          </p:cNvSpPr>
          <p:nvPr>
            <p:ph type="title"/>
          </p:nvPr>
        </p:nvSpPr>
        <p:spPr/>
        <p:txBody>
          <a:bodyPr/>
          <a:lstStyle/>
          <a:p>
            <a:r>
              <a:rPr lang="es-ES" dirty="0"/>
              <a:t>3. Ubicaciones</a:t>
            </a:r>
          </a:p>
        </p:txBody>
      </p:sp>
      <p:sp>
        <p:nvSpPr>
          <p:cNvPr id="5" name="Marcador de número de diapositiva 4">
            <a:extLst>
              <a:ext uri="{FF2B5EF4-FFF2-40B4-BE49-F238E27FC236}">
                <a16:creationId xmlns:a16="http://schemas.microsoft.com/office/drawing/2014/main" id="{8E9E8F96-6649-4A50-BF13-AE04E846F344}"/>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7</a:t>
            </a:fld>
            <a:endParaRPr lang="es-ES" dirty="0">
              <a:solidFill>
                <a:srgbClr val="323C47">
                  <a:tint val="75000"/>
                </a:srgbClr>
              </a:solidFill>
            </a:endParaRPr>
          </a:p>
        </p:txBody>
      </p:sp>
      <p:sp>
        <p:nvSpPr>
          <p:cNvPr id="6" name="CuadroTexto 5">
            <a:extLst>
              <a:ext uri="{FF2B5EF4-FFF2-40B4-BE49-F238E27FC236}">
                <a16:creationId xmlns:a16="http://schemas.microsoft.com/office/drawing/2014/main" id="{AA7C8243-A284-4C6F-95B7-2F5DEA85767A}"/>
              </a:ext>
            </a:extLst>
          </p:cNvPr>
          <p:cNvSpPr txBox="1"/>
          <p:nvPr/>
        </p:nvSpPr>
        <p:spPr>
          <a:xfrm>
            <a:off x="247603" y="821581"/>
            <a:ext cx="8489183" cy="646331"/>
          </a:xfrm>
          <a:prstGeom prst="rect">
            <a:avLst/>
          </a:prstGeom>
          <a:noFill/>
        </p:spPr>
        <p:txBody>
          <a:bodyPr wrap="none" rtlCol="0">
            <a:spAutoFit/>
          </a:bodyPr>
          <a:lstStyle/>
          <a:p>
            <a:r>
              <a:rPr lang="es-ES" dirty="0"/>
              <a:t>La gestión de ubicaciones se realiza desde la pestaña de Administración de la aplicación.</a:t>
            </a:r>
          </a:p>
          <a:p>
            <a:r>
              <a:rPr lang="es-ES" dirty="0"/>
              <a:t>Es un módulo común para documentos y piezas.</a:t>
            </a:r>
          </a:p>
        </p:txBody>
      </p:sp>
      <p:grpSp>
        <p:nvGrpSpPr>
          <p:cNvPr id="7" name="Grupo 6">
            <a:extLst>
              <a:ext uri="{FF2B5EF4-FFF2-40B4-BE49-F238E27FC236}">
                <a16:creationId xmlns:a16="http://schemas.microsoft.com/office/drawing/2014/main" id="{15AB2DC3-EFB9-43B0-B0E5-278D9D41BFCB}"/>
              </a:ext>
            </a:extLst>
          </p:cNvPr>
          <p:cNvGrpSpPr/>
          <p:nvPr/>
        </p:nvGrpSpPr>
        <p:grpSpPr>
          <a:xfrm>
            <a:off x="4031940" y="1555417"/>
            <a:ext cx="1080120" cy="1008112"/>
            <a:chOff x="4038040" y="1331078"/>
            <a:chExt cx="1080120" cy="1008112"/>
          </a:xfrm>
        </p:grpSpPr>
        <p:sp>
          <p:nvSpPr>
            <p:cNvPr id="8" name="Elipse 7">
              <a:extLst>
                <a:ext uri="{FF2B5EF4-FFF2-40B4-BE49-F238E27FC236}">
                  <a16:creationId xmlns:a16="http://schemas.microsoft.com/office/drawing/2014/main" id="{60C3D415-CFB8-4457-BF40-87B4CC3F9E82}"/>
                </a:ext>
              </a:extLst>
            </p:cNvPr>
            <p:cNvSpPr/>
            <p:nvPr/>
          </p:nvSpPr>
          <p:spPr>
            <a:xfrm>
              <a:off x="4038040" y="1331078"/>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latin typeface="Arial Narrow" panose="020B0606020202030204" pitchFamily="34" charset="0"/>
              </a:endParaRPr>
            </a:p>
          </p:txBody>
        </p:sp>
        <p:sp>
          <p:nvSpPr>
            <p:cNvPr id="9" name="CuadroTexto 4">
              <a:extLst>
                <a:ext uri="{FF2B5EF4-FFF2-40B4-BE49-F238E27FC236}">
                  <a16:creationId xmlns:a16="http://schemas.microsoft.com/office/drawing/2014/main" id="{A39FE5F4-DDD3-49BC-A4DB-2EC5506EC6D5}"/>
                </a:ext>
              </a:extLst>
            </p:cNvPr>
            <p:cNvSpPr txBox="1"/>
            <p:nvPr/>
          </p:nvSpPr>
          <p:spPr>
            <a:xfrm>
              <a:off x="4252208" y="1977744"/>
              <a:ext cx="644728" cy="246221"/>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000" dirty="0">
                  <a:latin typeface="Arial Narrow" panose="020B0606020202030204" pitchFamily="34" charset="0"/>
                </a:rPr>
                <a:t>Ubicación</a:t>
              </a:r>
            </a:p>
          </p:txBody>
        </p:sp>
      </p:grpSp>
      <p:cxnSp>
        <p:nvCxnSpPr>
          <p:cNvPr id="11" name="Conector recto 10">
            <a:extLst>
              <a:ext uri="{FF2B5EF4-FFF2-40B4-BE49-F238E27FC236}">
                <a16:creationId xmlns:a16="http://schemas.microsoft.com/office/drawing/2014/main" id="{EE15B638-AA90-41C2-91C6-1D722CB42253}"/>
              </a:ext>
            </a:extLst>
          </p:cNvPr>
          <p:cNvCxnSpPr>
            <a:cxnSpLocks/>
            <a:stCxn id="8" idx="4"/>
          </p:cNvCxnSpPr>
          <p:nvPr/>
        </p:nvCxnSpPr>
        <p:spPr>
          <a:xfrm>
            <a:off x="4572000" y="2563529"/>
            <a:ext cx="0" cy="346607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305C6F4-E143-41D1-AD2A-5F6340598AD8}"/>
              </a:ext>
            </a:extLst>
          </p:cNvPr>
          <p:cNvCxnSpPr>
            <a:cxnSpLocks/>
          </p:cNvCxnSpPr>
          <p:nvPr/>
        </p:nvCxnSpPr>
        <p:spPr>
          <a:xfrm>
            <a:off x="2837708" y="3208233"/>
            <a:ext cx="1734292"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38DB1744-8658-4F84-AAB7-6E277BAEB39C}"/>
              </a:ext>
            </a:extLst>
          </p:cNvPr>
          <p:cNvSpPr txBox="1"/>
          <p:nvPr/>
        </p:nvSpPr>
        <p:spPr>
          <a:xfrm>
            <a:off x="1685584" y="2645227"/>
            <a:ext cx="2736288" cy="553998"/>
          </a:xfrm>
          <a:prstGeom prst="rect">
            <a:avLst/>
          </a:prstGeom>
          <a:noFill/>
        </p:spPr>
        <p:txBody>
          <a:bodyPr wrap="square" rtlCol="0">
            <a:spAutoFit/>
          </a:bodyPr>
          <a:lstStyle/>
          <a:p>
            <a:pPr algn="r"/>
            <a:r>
              <a:rPr lang="es-ES" sz="1000" b="1" u="sng" dirty="0">
                <a:latin typeface="Arial Narrow" panose="020B0606020202030204" pitchFamily="34" charset="0"/>
              </a:rPr>
              <a:t>Administrar</a:t>
            </a:r>
            <a:r>
              <a:rPr lang="es-ES" sz="1000" u="sng" dirty="0">
                <a:latin typeface="Arial Narrow" panose="020B0606020202030204" pitchFamily="34" charset="0"/>
              </a:rPr>
              <a:t> </a:t>
            </a:r>
            <a:r>
              <a:rPr lang="es-ES" sz="1000" b="1" u="sng" dirty="0">
                <a:latin typeface="Arial Narrow" panose="020B0606020202030204" pitchFamily="34" charset="0"/>
              </a:rPr>
              <a:t>Sedes</a:t>
            </a:r>
          </a:p>
          <a:p>
            <a:pPr algn="r"/>
            <a:r>
              <a:rPr lang="es-ES" sz="1000" dirty="0">
                <a:latin typeface="Arial Narrow" panose="020B0606020202030204" pitchFamily="34" charset="0"/>
              </a:rPr>
              <a:t>Se realiza el mantenimiento de sedes de </a:t>
            </a:r>
          </a:p>
          <a:p>
            <a:pPr algn="r"/>
            <a:r>
              <a:rPr lang="es-ES" sz="1000" dirty="0">
                <a:latin typeface="Arial Narrow" panose="020B0606020202030204" pitchFamily="34" charset="0"/>
              </a:rPr>
              <a:t>la aplicación.</a:t>
            </a:r>
          </a:p>
        </p:txBody>
      </p:sp>
      <p:cxnSp>
        <p:nvCxnSpPr>
          <p:cNvPr id="14" name="Conector recto 13">
            <a:extLst>
              <a:ext uri="{FF2B5EF4-FFF2-40B4-BE49-F238E27FC236}">
                <a16:creationId xmlns:a16="http://schemas.microsoft.com/office/drawing/2014/main" id="{8C2CFC37-F529-4821-B43A-413421109918}"/>
              </a:ext>
            </a:extLst>
          </p:cNvPr>
          <p:cNvCxnSpPr>
            <a:cxnSpLocks/>
          </p:cNvCxnSpPr>
          <p:nvPr/>
        </p:nvCxnSpPr>
        <p:spPr>
          <a:xfrm>
            <a:off x="4565900" y="3653339"/>
            <a:ext cx="1734292"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38878299-4996-4196-BAF2-569362B6EDC4}"/>
              </a:ext>
            </a:extLst>
          </p:cNvPr>
          <p:cNvSpPr txBox="1"/>
          <p:nvPr/>
        </p:nvSpPr>
        <p:spPr>
          <a:xfrm>
            <a:off x="4690059" y="3077275"/>
            <a:ext cx="3620257" cy="553998"/>
          </a:xfrm>
          <a:prstGeom prst="rect">
            <a:avLst/>
          </a:prstGeom>
          <a:noFill/>
        </p:spPr>
        <p:txBody>
          <a:bodyPr wrap="square" rtlCol="0">
            <a:spAutoFit/>
          </a:bodyPr>
          <a:lstStyle/>
          <a:p>
            <a:r>
              <a:rPr lang="es-ES" sz="1000" b="1" u="sng" dirty="0">
                <a:latin typeface="Arial Narrow" panose="020B0606020202030204" pitchFamily="34" charset="0"/>
              </a:rPr>
              <a:t>Administrar Salas</a:t>
            </a:r>
          </a:p>
          <a:p>
            <a:r>
              <a:rPr lang="es-ES" sz="1000" dirty="0">
                <a:latin typeface="Arial Narrow" panose="020B0606020202030204" pitchFamily="34" charset="0"/>
              </a:rPr>
              <a:t>Permite consultar las salas accesibles o hacer el mantenimiento de las mismas en función del usuario logado. </a:t>
            </a:r>
          </a:p>
        </p:txBody>
      </p:sp>
      <p:cxnSp>
        <p:nvCxnSpPr>
          <p:cNvPr id="16" name="Conector recto 15">
            <a:extLst>
              <a:ext uri="{FF2B5EF4-FFF2-40B4-BE49-F238E27FC236}">
                <a16:creationId xmlns:a16="http://schemas.microsoft.com/office/drawing/2014/main" id="{731E46AA-3C47-439C-9787-DF89B2B98AE8}"/>
              </a:ext>
            </a:extLst>
          </p:cNvPr>
          <p:cNvCxnSpPr>
            <a:cxnSpLocks/>
          </p:cNvCxnSpPr>
          <p:nvPr/>
        </p:nvCxnSpPr>
        <p:spPr>
          <a:xfrm>
            <a:off x="2839174" y="4069617"/>
            <a:ext cx="1734292"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1403DB83-B813-4D60-9209-5DD753B0C7D4}"/>
              </a:ext>
            </a:extLst>
          </p:cNvPr>
          <p:cNvCxnSpPr>
            <a:cxnSpLocks/>
          </p:cNvCxnSpPr>
          <p:nvPr/>
        </p:nvCxnSpPr>
        <p:spPr>
          <a:xfrm>
            <a:off x="4567366" y="4494489"/>
            <a:ext cx="1734292"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F18A8C9B-BCC6-4EB5-89C8-7441C97235B0}"/>
              </a:ext>
            </a:extLst>
          </p:cNvPr>
          <p:cNvSpPr txBox="1"/>
          <p:nvPr/>
        </p:nvSpPr>
        <p:spPr>
          <a:xfrm>
            <a:off x="1325540" y="3531389"/>
            <a:ext cx="3089463" cy="553998"/>
          </a:xfrm>
          <a:prstGeom prst="rect">
            <a:avLst/>
          </a:prstGeom>
          <a:noFill/>
        </p:spPr>
        <p:txBody>
          <a:bodyPr wrap="square" rtlCol="0">
            <a:spAutoFit/>
          </a:bodyPr>
          <a:lstStyle/>
          <a:p>
            <a:pPr algn="r"/>
            <a:r>
              <a:rPr lang="es-ES" sz="1000" b="1" u="sng" dirty="0">
                <a:latin typeface="Arial Narrow" panose="020B0606020202030204" pitchFamily="34" charset="0"/>
              </a:rPr>
              <a:t>Asistente Ubicaciones</a:t>
            </a:r>
          </a:p>
          <a:p>
            <a:pPr algn="r"/>
            <a:r>
              <a:rPr lang="es-ES" sz="1000" dirty="0">
                <a:latin typeface="Arial Narrow" panose="020B0606020202030204" pitchFamily="34" charset="0"/>
              </a:rPr>
              <a:t>Permite crear automáticamente ubicaciones para las salas asociadas a este rol.</a:t>
            </a:r>
          </a:p>
        </p:txBody>
      </p:sp>
      <p:sp>
        <p:nvSpPr>
          <p:cNvPr id="19" name="CuadroTexto 18">
            <a:extLst>
              <a:ext uri="{FF2B5EF4-FFF2-40B4-BE49-F238E27FC236}">
                <a16:creationId xmlns:a16="http://schemas.microsoft.com/office/drawing/2014/main" id="{491B01A0-C60C-4273-8ED6-7BBE1F0A0266}"/>
              </a:ext>
            </a:extLst>
          </p:cNvPr>
          <p:cNvSpPr txBox="1"/>
          <p:nvPr/>
        </p:nvSpPr>
        <p:spPr>
          <a:xfrm>
            <a:off x="4691824" y="4085387"/>
            <a:ext cx="3402459" cy="369332"/>
          </a:xfrm>
          <a:prstGeom prst="rect">
            <a:avLst/>
          </a:prstGeom>
          <a:noFill/>
        </p:spPr>
        <p:txBody>
          <a:bodyPr wrap="square" rtlCol="0">
            <a:spAutoFit/>
          </a:bodyPr>
          <a:lstStyle/>
          <a:p>
            <a:r>
              <a:rPr lang="es-ES" sz="900" b="1" u="sng" dirty="0">
                <a:latin typeface="Arial Narrow" panose="020B0606020202030204" pitchFamily="34" charset="0"/>
              </a:rPr>
              <a:t>Administrar Pasillos</a:t>
            </a:r>
          </a:p>
          <a:p>
            <a:r>
              <a:rPr lang="es-ES" sz="900" dirty="0">
                <a:latin typeface="Arial Narrow" panose="020B0606020202030204" pitchFamily="34" charset="0"/>
              </a:rPr>
              <a:t>Permite crear los pasillos necesarios dentro de una sala.</a:t>
            </a:r>
          </a:p>
        </p:txBody>
      </p:sp>
      <p:cxnSp>
        <p:nvCxnSpPr>
          <p:cNvPr id="20" name="Conector recto 19">
            <a:extLst>
              <a:ext uri="{FF2B5EF4-FFF2-40B4-BE49-F238E27FC236}">
                <a16:creationId xmlns:a16="http://schemas.microsoft.com/office/drawing/2014/main" id="{67BA1759-369D-471A-A056-DE0F5655E7F5}"/>
              </a:ext>
            </a:extLst>
          </p:cNvPr>
          <p:cNvCxnSpPr>
            <a:cxnSpLocks/>
          </p:cNvCxnSpPr>
          <p:nvPr/>
        </p:nvCxnSpPr>
        <p:spPr>
          <a:xfrm>
            <a:off x="2837708" y="4983655"/>
            <a:ext cx="1734292"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C6A82241-9568-4673-AAAC-D7D13F769791}"/>
              </a:ext>
            </a:extLst>
          </p:cNvPr>
          <p:cNvCxnSpPr>
            <a:cxnSpLocks/>
          </p:cNvCxnSpPr>
          <p:nvPr/>
        </p:nvCxnSpPr>
        <p:spPr>
          <a:xfrm>
            <a:off x="4565900" y="5331528"/>
            <a:ext cx="1734292"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D470E310-9726-401C-9330-1031AB11BE19}"/>
              </a:ext>
            </a:extLst>
          </p:cNvPr>
          <p:cNvSpPr txBox="1"/>
          <p:nvPr/>
        </p:nvSpPr>
        <p:spPr>
          <a:xfrm>
            <a:off x="1350514" y="4507428"/>
            <a:ext cx="3089463" cy="400110"/>
          </a:xfrm>
          <a:prstGeom prst="rect">
            <a:avLst/>
          </a:prstGeom>
          <a:noFill/>
        </p:spPr>
        <p:txBody>
          <a:bodyPr wrap="square" rtlCol="0">
            <a:spAutoFit/>
          </a:bodyPr>
          <a:lstStyle/>
          <a:p>
            <a:pPr algn="r"/>
            <a:r>
              <a:rPr lang="es-ES" sz="1000" b="1" u="sng" dirty="0">
                <a:latin typeface="Arial Narrow" panose="020B0606020202030204" pitchFamily="34" charset="0"/>
              </a:rPr>
              <a:t>Administrar Estanterías</a:t>
            </a:r>
          </a:p>
          <a:p>
            <a:pPr algn="r"/>
            <a:r>
              <a:rPr lang="es-ES" sz="1000" dirty="0">
                <a:latin typeface="Arial Narrow" panose="020B0606020202030204" pitchFamily="34" charset="0"/>
              </a:rPr>
              <a:t>Permite crear las estanterías necesarias dentro de un pasillo.</a:t>
            </a:r>
          </a:p>
        </p:txBody>
      </p:sp>
      <p:sp>
        <p:nvSpPr>
          <p:cNvPr id="23" name="CuadroTexto 22">
            <a:extLst>
              <a:ext uri="{FF2B5EF4-FFF2-40B4-BE49-F238E27FC236}">
                <a16:creationId xmlns:a16="http://schemas.microsoft.com/office/drawing/2014/main" id="{2452219D-2CC6-44CB-A097-322DCEB7E18D}"/>
              </a:ext>
            </a:extLst>
          </p:cNvPr>
          <p:cNvSpPr txBox="1"/>
          <p:nvPr/>
        </p:nvSpPr>
        <p:spPr>
          <a:xfrm>
            <a:off x="4716798" y="4924802"/>
            <a:ext cx="3402459" cy="384721"/>
          </a:xfrm>
          <a:prstGeom prst="rect">
            <a:avLst/>
          </a:prstGeom>
          <a:noFill/>
        </p:spPr>
        <p:txBody>
          <a:bodyPr wrap="square" rtlCol="0">
            <a:spAutoFit/>
          </a:bodyPr>
          <a:lstStyle/>
          <a:p>
            <a:r>
              <a:rPr lang="es-ES" sz="1000" b="1" u="sng" dirty="0">
                <a:latin typeface="Arial Narrow" panose="020B0606020202030204" pitchFamily="34" charset="0"/>
              </a:rPr>
              <a:t>Administrar</a:t>
            </a:r>
            <a:r>
              <a:rPr lang="es-ES" sz="900" b="1" u="sng" dirty="0">
                <a:latin typeface="Arial Narrow" panose="020B0606020202030204" pitchFamily="34" charset="0"/>
              </a:rPr>
              <a:t> Clases Ubicación</a:t>
            </a:r>
          </a:p>
          <a:p>
            <a:r>
              <a:rPr lang="es-ES" sz="900" dirty="0">
                <a:latin typeface="Arial Narrow" panose="020B0606020202030204" pitchFamily="34" charset="0"/>
              </a:rPr>
              <a:t>Permite crear una clase de ubicación para una sala.</a:t>
            </a:r>
          </a:p>
        </p:txBody>
      </p:sp>
      <p:cxnSp>
        <p:nvCxnSpPr>
          <p:cNvPr id="24" name="Conector recto 23">
            <a:extLst>
              <a:ext uri="{FF2B5EF4-FFF2-40B4-BE49-F238E27FC236}">
                <a16:creationId xmlns:a16="http://schemas.microsoft.com/office/drawing/2014/main" id="{7D4348AE-885F-4FDC-8BE9-68A91F28E522}"/>
              </a:ext>
            </a:extLst>
          </p:cNvPr>
          <p:cNvCxnSpPr>
            <a:cxnSpLocks/>
          </p:cNvCxnSpPr>
          <p:nvPr/>
        </p:nvCxnSpPr>
        <p:spPr>
          <a:xfrm>
            <a:off x="2837708" y="5869756"/>
            <a:ext cx="1734292" cy="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ADCFBFF1-93CE-4A2C-96C3-CC98B1F99F84}"/>
              </a:ext>
            </a:extLst>
          </p:cNvPr>
          <p:cNvSpPr txBox="1"/>
          <p:nvPr/>
        </p:nvSpPr>
        <p:spPr>
          <a:xfrm>
            <a:off x="1358815" y="5413469"/>
            <a:ext cx="3089463" cy="400110"/>
          </a:xfrm>
          <a:prstGeom prst="rect">
            <a:avLst/>
          </a:prstGeom>
          <a:noFill/>
        </p:spPr>
        <p:txBody>
          <a:bodyPr wrap="square" rtlCol="0">
            <a:spAutoFit/>
          </a:bodyPr>
          <a:lstStyle/>
          <a:p>
            <a:pPr algn="r"/>
            <a:r>
              <a:rPr lang="es-ES" sz="1000" b="1" u="sng" dirty="0">
                <a:latin typeface="Arial Narrow" panose="020B0606020202030204" pitchFamily="34" charset="0"/>
              </a:rPr>
              <a:t>Cambiar Ubicaciones</a:t>
            </a:r>
          </a:p>
          <a:p>
            <a:pPr algn="r"/>
            <a:r>
              <a:rPr lang="es-ES" sz="1000" dirty="0">
                <a:latin typeface="Arial Narrow" panose="020B0606020202030204" pitchFamily="34" charset="0"/>
              </a:rPr>
              <a:t>Permite cambiar las cajas de ubicación.</a:t>
            </a:r>
          </a:p>
        </p:txBody>
      </p:sp>
      <p:pic>
        <p:nvPicPr>
          <p:cNvPr id="26" name="Imagen 25">
            <a:extLst>
              <a:ext uri="{FF2B5EF4-FFF2-40B4-BE49-F238E27FC236}">
                <a16:creationId xmlns:a16="http://schemas.microsoft.com/office/drawing/2014/main" id="{CC02FC44-EA2E-4A99-BE5E-0F1DBBFC26B2}"/>
              </a:ext>
            </a:extLst>
          </p:cNvPr>
          <p:cNvPicPr>
            <a:picLocks noChangeAspect="1"/>
          </p:cNvPicPr>
          <p:nvPr/>
        </p:nvPicPr>
        <p:blipFill>
          <a:blip r:embed="rId2"/>
          <a:stretch>
            <a:fillRect/>
          </a:stretch>
        </p:blipFill>
        <p:spPr>
          <a:xfrm>
            <a:off x="2040362" y="2707545"/>
            <a:ext cx="409575" cy="523875"/>
          </a:xfrm>
          <a:prstGeom prst="rect">
            <a:avLst/>
          </a:prstGeom>
        </p:spPr>
      </p:pic>
      <p:pic>
        <p:nvPicPr>
          <p:cNvPr id="27" name="Imagen 26">
            <a:extLst>
              <a:ext uri="{FF2B5EF4-FFF2-40B4-BE49-F238E27FC236}">
                <a16:creationId xmlns:a16="http://schemas.microsoft.com/office/drawing/2014/main" id="{1C8FC868-4D31-4E06-BCF2-B8A4DAAB859F}"/>
              </a:ext>
            </a:extLst>
          </p:cNvPr>
          <p:cNvPicPr>
            <a:picLocks noChangeAspect="1"/>
          </p:cNvPicPr>
          <p:nvPr/>
        </p:nvPicPr>
        <p:blipFill>
          <a:blip r:embed="rId2"/>
          <a:stretch>
            <a:fillRect/>
          </a:stretch>
        </p:blipFill>
        <p:spPr>
          <a:xfrm>
            <a:off x="8063944" y="3139424"/>
            <a:ext cx="409575" cy="523875"/>
          </a:xfrm>
          <a:prstGeom prst="rect">
            <a:avLst/>
          </a:prstGeom>
        </p:spPr>
      </p:pic>
      <p:pic>
        <p:nvPicPr>
          <p:cNvPr id="28" name="Imagen 27">
            <a:extLst>
              <a:ext uri="{FF2B5EF4-FFF2-40B4-BE49-F238E27FC236}">
                <a16:creationId xmlns:a16="http://schemas.microsoft.com/office/drawing/2014/main" id="{4988EA33-544D-46F2-B2BD-1D02213440BB}"/>
              </a:ext>
            </a:extLst>
          </p:cNvPr>
          <p:cNvPicPr>
            <a:picLocks noChangeAspect="1"/>
          </p:cNvPicPr>
          <p:nvPr/>
        </p:nvPicPr>
        <p:blipFill>
          <a:blip r:embed="rId2"/>
          <a:stretch>
            <a:fillRect/>
          </a:stretch>
        </p:blipFill>
        <p:spPr>
          <a:xfrm>
            <a:off x="6957646" y="4785170"/>
            <a:ext cx="409575" cy="523875"/>
          </a:xfrm>
          <a:prstGeom prst="rect">
            <a:avLst/>
          </a:prstGeom>
        </p:spPr>
      </p:pic>
      <p:grpSp>
        <p:nvGrpSpPr>
          <p:cNvPr id="29" name="Grupo 28">
            <a:extLst>
              <a:ext uri="{FF2B5EF4-FFF2-40B4-BE49-F238E27FC236}">
                <a16:creationId xmlns:a16="http://schemas.microsoft.com/office/drawing/2014/main" id="{9DA98FE9-94E4-48A0-BD05-2A24E2B3725D}"/>
              </a:ext>
            </a:extLst>
          </p:cNvPr>
          <p:cNvGrpSpPr/>
          <p:nvPr/>
        </p:nvGrpSpPr>
        <p:grpSpPr>
          <a:xfrm>
            <a:off x="5675587" y="1661151"/>
            <a:ext cx="2593144" cy="854951"/>
            <a:chOff x="5500198" y="5310989"/>
            <a:chExt cx="2732726" cy="914964"/>
          </a:xfrm>
        </p:grpSpPr>
        <p:pic>
          <p:nvPicPr>
            <p:cNvPr id="30" name="Imagen 29">
              <a:extLst>
                <a:ext uri="{FF2B5EF4-FFF2-40B4-BE49-F238E27FC236}">
                  <a16:creationId xmlns:a16="http://schemas.microsoft.com/office/drawing/2014/main" id="{737BE7C8-ED3F-40BA-9A8D-CB214BC800D1}"/>
                </a:ext>
              </a:extLst>
            </p:cNvPr>
            <p:cNvPicPr>
              <a:picLocks noChangeAspect="1"/>
            </p:cNvPicPr>
            <p:nvPr/>
          </p:nvPicPr>
          <p:blipFill>
            <a:blip r:embed="rId2"/>
            <a:stretch>
              <a:fillRect/>
            </a:stretch>
          </p:blipFill>
          <p:spPr>
            <a:xfrm>
              <a:off x="5779095" y="5363283"/>
              <a:ext cx="409575" cy="523875"/>
            </a:xfrm>
            <a:prstGeom prst="rect">
              <a:avLst/>
            </a:prstGeom>
          </p:spPr>
        </p:pic>
        <p:sp>
          <p:nvSpPr>
            <p:cNvPr id="31" name="Rectángulo 30">
              <a:extLst>
                <a:ext uri="{FF2B5EF4-FFF2-40B4-BE49-F238E27FC236}">
                  <a16:creationId xmlns:a16="http://schemas.microsoft.com/office/drawing/2014/main" id="{54F24DD6-353D-453E-9FF5-96C5C3E7CC35}"/>
                </a:ext>
              </a:extLst>
            </p:cNvPr>
            <p:cNvSpPr/>
            <p:nvPr/>
          </p:nvSpPr>
          <p:spPr>
            <a:xfrm>
              <a:off x="5500198" y="5795066"/>
              <a:ext cx="973343" cy="430887"/>
            </a:xfrm>
            <a:prstGeom prst="rect">
              <a:avLst/>
            </a:prstGeom>
          </p:spPr>
          <p:txBody>
            <a:bodyPr wrap="none">
              <a:spAutoFit/>
            </a:bodyPr>
            <a:lstStyle/>
            <a:p>
              <a:pPr algn="ctr"/>
              <a:r>
                <a:rPr lang="es-ES" sz="1050" b="1" dirty="0">
                  <a:latin typeface="Arial Narrow" panose="020B0606020202030204" pitchFamily="34" charset="0"/>
                </a:rPr>
                <a:t>Administrador</a:t>
              </a:r>
            </a:p>
            <a:p>
              <a:pPr algn="ctr"/>
              <a:r>
                <a:rPr lang="es-ES" sz="1050" b="1" dirty="0">
                  <a:latin typeface="Arial Narrow" panose="020B0606020202030204" pitchFamily="34" charset="0"/>
                </a:rPr>
                <a:t>Organizativo</a:t>
              </a:r>
            </a:p>
          </p:txBody>
        </p:sp>
        <p:pic>
          <p:nvPicPr>
            <p:cNvPr id="32" name="Imagen 31">
              <a:extLst>
                <a:ext uri="{FF2B5EF4-FFF2-40B4-BE49-F238E27FC236}">
                  <a16:creationId xmlns:a16="http://schemas.microsoft.com/office/drawing/2014/main" id="{9B38EED8-2199-40AB-B679-EB804BD56BAE}"/>
                </a:ext>
              </a:extLst>
            </p:cNvPr>
            <p:cNvPicPr>
              <a:picLocks noChangeAspect="1"/>
            </p:cNvPicPr>
            <p:nvPr/>
          </p:nvPicPr>
          <p:blipFill>
            <a:blip r:embed="rId3"/>
            <a:stretch>
              <a:fillRect/>
            </a:stretch>
          </p:blipFill>
          <p:spPr>
            <a:xfrm>
              <a:off x="6701808" y="5310989"/>
              <a:ext cx="466725" cy="552450"/>
            </a:xfrm>
            <a:prstGeom prst="rect">
              <a:avLst/>
            </a:prstGeom>
          </p:spPr>
        </p:pic>
        <p:sp>
          <p:nvSpPr>
            <p:cNvPr id="33" name="Rectángulo 32">
              <a:extLst>
                <a:ext uri="{FF2B5EF4-FFF2-40B4-BE49-F238E27FC236}">
                  <a16:creationId xmlns:a16="http://schemas.microsoft.com/office/drawing/2014/main" id="{24B5C3F3-6035-4583-9790-1F5C426F50BE}"/>
                </a:ext>
              </a:extLst>
            </p:cNvPr>
            <p:cNvSpPr/>
            <p:nvPr/>
          </p:nvSpPr>
          <p:spPr>
            <a:xfrm>
              <a:off x="6503476" y="5787853"/>
              <a:ext cx="814647" cy="253916"/>
            </a:xfrm>
            <a:prstGeom prst="rect">
              <a:avLst/>
            </a:prstGeom>
          </p:spPr>
          <p:txBody>
            <a:bodyPr wrap="none">
              <a:spAutoFit/>
            </a:bodyPr>
            <a:lstStyle/>
            <a:p>
              <a:pPr algn="ctr"/>
              <a:r>
                <a:rPr lang="es-ES" sz="1050" b="1" dirty="0">
                  <a:latin typeface="Arial Narrow" panose="020B0606020202030204" pitchFamily="34" charset="0"/>
                </a:rPr>
                <a:t>Implantador</a:t>
              </a:r>
            </a:p>
          </p:txBody>
        </p:sp>
        <p:pic>
          <p:nvPicPr>
            <p:cNvPr id="34" name="Imagen 33">
              <a:extLst>
                <a:ext uri="{FF2B5EF4-FFF2-40B4-BE49-F238E27FC236}">
                  <a16:creationId xmlns:a16="http://schemas.microsoft.com/office/drawing/2014/main" id="{0E0DB106-5FAB-48FD-B1C2-3D5A88CD48D1}"/>
                </a:ext>
              </a:extLst>
            </p:cNvPr>
            <p:cNvPicPr>
              <a:picLocks noChangeAspect="1"/>
            </p:cNvPicPr>
            <p:nvPr/>
          </p:nvPicPr>
          <p:blipFill>
            <a:blip r:embed="rId4"/>
            <a:stretch>
              <a:fillRect/>
            </a:stretch>
          </p:blipFill>
          <p:spPr>
            <a:xfrm>
              <a:off x="7546228" y="5344216"/>
              <a:ext cx="400050" cy="533400"/>
            </a:xfrm>
            <a:prstGeom prst="rect">
              <a:avLst/>
            </a:prstGeom>
          </p:spPr>
        </p:pic>
        <p:sp>
          <p:nvSpPr>
            <p:cNvPr id="35" name="Rectángulo 34">
              <a:extLst>
                <a:ext uri="{FF2B5EF4-FFF2-40B4-BE49-F238E27FC236}">
                  <a16:creationId xmlns:a16="http://schemas.microsoft.com/office/drawing/2014/main" id="{03DEABC2-DD8B-40A7-BC52-49E69F93A712}"/>
                </a:ext>
              </a:extLst>
            </p:cNvPr>
            <p:cNvSpPr/>
            <p:nvPr/>
          </p:nvSpPr>
          <p:spPr>
            <a:xfrm>
              <a:off x="7259581" y="5787853"/>
              <a:ext cx="973343" cy="430887"/>
            </a:xfrm>
            <a:prstGeom prst="rect">
              <a:avLst/>
            </a:prstGeom>
          </p:spPr>
          <p:txBody>
            <a:bodyPr wrap="none">
              <a:spAutoFit/>
            </a:bodyPr>
            <a:lstStyle/>
            <a:p>
              <a:pPr algn="ctr"/>
              <a:r>
                <a:rPr lang="es-ES" sz="1050" b="1" dirty="0">
                  <a:latin typeface="Arial Narrow" panose="020B0606020202030204" pitchFamily="34" charset="0"/>
                </a:rPr>
                <a:t>Administrador</a:t>
              </a:r>
            </a:p>
            <a:p>
              <a:pPr algn="ctr"/>
              <a:r>
                <a:rPr lang="es-ES" sz="1050" b="1" dirty="0">
                  <a:latin typeface="Arial Narrow" panose="020B0606020202030204" pitchFamily="34" charset="0"/>
                </a:rPr>
                <a:t>de sede</a:t>
              </a:r>
            </a:p>
          </p:txBody>
        </p:sp>
      </p:grpSp>
      <p:pic>
        <p:nvPicPr>
          <p:cNvPr id="36" name="Imagen 35">
            <a:extLst>
              <a:ext uri="{FF2B5EF4-FFF2-40B4-BE49-F238E27FC236}">
                <a16:creationId xmlns:a16="http://schemas.microsoft.com/office/drawing/2014/main" id="{DF3E6954-53A5-453C-9EB6-19288B05634D}"/>
              </a:ext>
            </a:extLst>
          </p:cNvPr>
          <p:cNvPicPr>
            <a:picLocks noChangeAspect="1"/>
          </p:cNvPicPr>
          <p:nvPr/>
        </p:nvPicPr>
        <p:blipFill>
          <a:blip r:embed="rId3"/>
          <a:stretch>
            <a:fillRect/>
          </a:stretch>
        </p:blipFill>
        <p:spPr>
          <a:xfrm>
            <a:off x="8358837" y="3100889"/>
            <a:ext cx="466725" cy="552450"/>
          </a:xfrm>
          <a:prstGeom prst="rect">
            <a:avLst/>
          </a:prstGeom>
        </p:spPr>
      </p:pic>
      <p:pic>
        <p:nvPicPr>
          <p:cNvPr id="37" name="Imagen 36">
            <a:extLst>
              <a:ext uri="{FF2B5EF4-FFF2-40B4-BE49-F238E27FC236}">
                <a16:creationId xmlns:a16="http://schemas.microsoft.com/office/drawing/2014/main" id="{464A8FF4-0942-42C3-9381-E9ED8A1406FA}"/>
              </a:ext>
            </a:extLst>
          </p:cNvPr>
          <p:cNvPicPr>
            <a:picLocks noChangeAspect="1"/>
          </p:cNvPicPr>
          <p:nvPr/>
        </p:nvPicPr>
        <p:blipFill>
          <a:blip r:embed="rId3"/>
          <a:stretch>
            <a:fillRect/>
          </a:stretch>
        </p:blipFill>
        <p:spPr>
          <a:xfrm>
            <a:off x="1169641" y="3517167"/>
            <a:ext cx="466725" cy="552450"/>
          </a:xfrm>
          <a:prstGeom prst="rect">
            <a:avLst/>
          </a:prstGeom>
        </p:spPr>
      </p:pic>
      <p:pic>
        <p:nvPicPr>
          <p:cNvPr id="38" name="Imagen 37">
            <a:extLst>
              <a:ext uri="{FF2B5EF4-FFF2-40B4-BE49-F238E27FC236}">
                <a16:creationId xmlns:a16="http://schemas.microsoft.com/office/drawing/2014/main" id="{271D58F5-7199-485E-930F-4DAD5AC879DF}"/>
              </a:ext>
            </a:extLst>
          </p:cNvPr>
          <p:cNvPicPr>
            <a:picLocks noChangeAspect="1"/>
          </p:cNvPicPr>
          <p:nvPr/>
        </p:nvPicPr>
        <p:blipFill>
          <a:blip r:embed="rId4"/>
          <a:stretch>
            <a:fillRect/>
          </a:stretch>
        </p:blipFill>
        <p:spPr>
          <a:xfrm>
            <a:off x="7140078" y="3986627"/>
            <a:ext cx="400050" cy="533400"/>
          </a:xfrm>
          <a:prstGeom prst="rect">
            <a:avLst/>
          </a:prstGeom>
        </p:spPr>
      </p:pic>
      <p:pic>
        <p:nvPicPr>
          <p:cNvPr id="39" name="Imagen 38">
            <a:extLst>
              <a:ext uri="{FF2B5EF4-FFF2-40B4-BE49-F238E27FC236}">
                <a16:creationId xmlns:a16="http://schemas.microsoft.com/office/drawing/2014/main" id="{ACCA362B-7809-4CFE-9ADE-075B94DCB6DE}"/>
              </a:ext>
            </a:extLst>
          </p:cNvPr>
          <p:cNvPicPr>
            <a:picLocks noChangeAspect="1"/>
          </p:cNvPicPr>
          <p:nvPr/>
        </p:nvPicPr>
        <p:blipFill>
          <a:blip r:embed="rId4"/>
          <a:stretch>
            <a:fillRect/>
          </a:stretch>
        </p:blipFill>
        <p:spPr>
          <a:xfrm>
            <a:off x="1102448" y="4432310"/>
            <a:ext cx="400050" cy="533400"/>
          </a:xfrm>
          <a:prstGeom prst="rect">
            <a:avLst/>
          </a:prstGeom>
        </p:spPr>
      </p:pic>
      <p:pic>
        <p:nvPicPr>
          <p:cNvPr id="40" name="Imagen 39">
            <a:extLst>
              <a:ext uri="{FF2B5EF4-FFF2-40B4-BE49-F238E27FC236}">
                <a16:creationId xmlns:a16="http://schemas.microsoft.com/office/drawing/2014/main" id="{AC6C4539-6A9D-4759-B9AF-606B221A7A30}"/>
              </a:ext>
            </a:extLst>
          </p:cNvPr>
          <p:cNvPicPr>
            <a:picLocks noChangeAspect="1"/>
          </p:cNvPicPr>
          <p:nvPr/>
        </p:nvPicPr>
        <p:blipFill>
          <a:blip r:embed="rId4"/>
          <a:stretch>
            <a:fillRect/>
          </a:stretch>
        </p:blipFill>
        <p:spPr>
          <a:xfrm>
            <a:off x="2109999" y="5352583"/>
            <a:ext cx="400050" cy="533400"/>
          </a:xfrm>
          <a:prstGeom prst="rect">
            <a:avLst/>
          </a:prstGeom>
        </p:spPr>
      </p:pic>
      <p:sp>
        <p:nvSpPr>
          <p:cNvPr id="41" name="Rectángulo 40">
            <a:extLst>
              <a:ext uri="{FF2B5EF4-FFF2-40B4-BE49-F238E27FC236}">
                <a16:creationId xmlns:a16="http://schemas.microsoft.com/office/drawing/2014/main" id="{C875875C-0017-4EDF-99BD-4221177E977F}"/>
              </a:ext>
            </a:extLst>
          </p:cNvPr>
          <p:cNvSpPr/>
          <p:nvPr/>
        </p:nvSpPr>
        <p:spPr>
          <a:xfrm>
            <a:off x="5574033" y="1587380"/>
            <a:ext cx="2899486" cy="10357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Elipse 41">
            <a:extLst>
              <a:ext uri="{FF2B5EF4-FFF2-40B4-BE49-F238E27FC236}">
                <a16:creationId xmlns:a16="http://schemas.microsoft.com/office/drawing/2014/main" id="{DE6AD133-06A6-4273-BC2D-2273022F9412}"/>
              </a:ext>
            </a:extLst>
          </p:cNvPr>
          <p:cNvSpPr/>
          <p:nvPr/>
        </p:nvSpPr>
        <p:spPr>
          <a:xfrm>
            <a:off x="2668181" y="3126420"/>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latin typeface="Arial Narrow" panose="020B0606020202030204" pitchFamily="34" charset="0"/>
              </a:rPr>
              <a:t>1</a:t>
            </a:r>
          </a:p>
        </p:txBody>
      </p:sp>
      <p:sp>
        <p:nvSpPr>
          <p:cNvPr id="43" name="Elipse 42">
            <a:extLst>
              <a:ext uri="{FF2B5EF4-FFF2-40B4-BE49-F238E27FC236}">
                <a16:creationId xmlns:a16="http://schemas.microsoft.com/office/drawing/2014/main" id="{1828F581-2979-4D4C-B004-99DAC2D299BA}"/>
              </a:ext>
            </a:extLst>
          </p:cNvPr>
          <p:cNvSpPr/>
          <p:nvPr/>
        </p:nvSpPr>
        <p:spPr>
          <a:xfrm>
            <a:off x="6310167" y="3589604"/>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latin typeface="Arial Narrow" panose="020B0606020202030204" pitchFamily="34" charset="0"/>
              </a:rPr>
              <a:t>2</a:t>
            </a:r>
          </a:p>
        </p:txBody>
      </p:sp>
      <p:sp>
        <p:nvSpPr>
          <p:cNvPr id="44" name="Elipse 43">
            <a:extLst>
              <a:ext uri="{FF2B5EF4-FFF2-40B4-BE49-F238E27FC236}">
                <a16:creationId xmlns:a16="http://schemas.microsoft.com/office/drawing/2014/main" id="{597A5EC5-DB60-47C7-A774-7F14787250B8}"/>
              </a:ext>
            </a:extLst>
          </p:cNvPr>
          <p:cNvSpPr/>
          <p:nvPr/>
        </p:nvSpPr>
        <p:spPr>
          <a:xfrm>
            <a:off x="2673266" y="3998656"/>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latin typeface="Arial Narrow" panose="020B0606020202030204" pitchFamily="34" charset="0"/>
              </a:rPr>
              <a:t>3</a:t>
            </a:r>
          </a:p>
        </p:txBody>
      </p:sp>
      <p:sp>
        <p:nvSpPr>
          <p:cNvPr id="45" name="Elipse 44">
            <a:extLst>
              <a:ext uri="{FF2B5EF4-FFF2-40B4-BE49-F238E27FC236}">
                <a16:creationId xmlns:a16="http://schemas.microsoft.com/office/drawing/2014/main" id="{9479B8F0-7D63-41F9-9355-58AA7E61549C}"/>
              </a:ext>
            </a:extLst>
          </p:cNvPr>
          <p:cNvSpPr/>
          <p:nvPr/>
        </p:nvSpPr>
        <p:spPr>
          <a:xfrm>
            <a:off x="6307758" y="4412676"/>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latin typeface="Arial Narrow" panose="020B0606020202030204" pitchFamily="34" charset="0"/>
              </a:rPr>
              <a:t>4</a:t>
            </a:r>
          </a:p>
        </p:txBody>
      </p:sp>
      <p:sp>
        <p:nvSpPr>
          <p:cNvPr id="46" name="Elipse 45">
            <a:extLst>
              <a:ext uri="{FF2B5EF4-FFF2-40B4-BE49-F238E27FC236}">
                <a16:creationId xmlns:a16="http://schemas.microsoft.com/office/drawing/2014/main" id="{ED51798A-51D7-4C93-AAF7-D517D4339FC3}"/>
              </a:ext>
            </a:extLst>
          </p:cNvPr>
          <p:cNvSpPr/>
          <p:nvPr/>
        </p:nvSpPr>
        <p:spPr>
          <a:xfrm>
            <a:off x="2676324" y="4884756"/>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latin typeface="Arial Narrow" panose="020B0606020202030204" pitchFamily="34" charset="0"/>
              </a:rPr>
              <a:t>5</a:t>
            </a:r>
          </a:p>
        </p:txBody>
      </p:sp>
      <p:sp>
        <p:nvSpPr>
          <p:cNvPr id="47" name="Elipse 46">
            <a:extLst>
              <a:ext uri="{FF2B5EF4-FFF2-40B4-BE49-F238E27FC236}">
                <a16:creationId xmlns:a16="http://schemas.microsoft.com/office/drawing/2014/main" id="{BBF0F2C1-1B19-44A9-9F52-D4FE023A44B2}"/>
              </a:ext>
            </a:extLst>
          </p:cNvPr>
          <p:cNvSpPr/>
          <p:nvPr/>
        </p:nvSpPr>
        <p:spPr>
          <a:xfrm>
            <a:off x="6310166" y="5270770"/>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latin typeface="Arial Narrow" panose="020B0606020202030204" pitchFamily="34" charset="0"/>
              </a:rPr>
              <a:t>6</a:t>
            </a:r>
          </a:p>
        </p:txBody>
      </p:sp>
      <p:sp>
        <p:nvSpPr>
          <p:cNvPr id="48" name="Elipse 47">
            <a:extLst>
              <a:ext uri="{FF2B5EF4-FFF2-40B4-BE49-F238E27FC236}">
                <a16:creationId xmlns:a16="http://schemas.microsoft.com/office/drawing/2014/main" id="{254F1EDE-C4AC-4723-9A9E-68FDF00D1F36}"/>
              </a:ext>
            </a:extLst>
          </p:cNvPr>
          <p:cNvSpPr/>
          <p:nvPr/>
        </p:nvSpPr>
        <p:spPr>
          <a:xfrm>
            <a:off x="2671146" y="5783496"/>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latin typeface="Arial Narrow" panose="020B0606020202030204" pitchFamily="34" charset="0"/>
              </a:rPr>
              <a:t>7</a:t>
            </a:r>
          </a:p>
        </p:txBody>
      </p:sp>
      <p:pic>
        <p:nvPicPr>
          <p:cNvPr id="49" name="Gráfico 48" descr="Cancha">
            <a:extLst>
              <a:ext uri="{FF2B5EF4-FFF2-40B4-BE49-F238E27FC236}">
                <a16:creationId xmlns:a16="http://schemas.microsoft.com/office/drawing/2014/main" id="{2D9DC092-9DF0-4B0D-828E-EA98FCD98E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44721" y="1651339"/>
            <a:ext cx="637220" cy="637220"/>
          </a:xfrm>
          <a:prstGeom prst="rect">
            <a:avLst/>
          </a:prstGeom>
        </p:spPr>
      </p:pic>
    </p:spTree>
    <p:extLst>
      <p:ext uri="{BB962C8B-B14F-4D97-AF65-F5344CB8AC3E}">
        <p14:creationId xmlns:p14="http://schemas.microsoft.com/office/powerpoint/2010/main" val="38776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46BE05A1-4003-4213-9598-8CF6391C3734}"/>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8</a:t>
            </a:fld>
            <a:endParaRPr lang="es-ES" dirty="0">
              <a:solidFill>
                <a:srgbClr val="323C47">
                  <a:tint val="75000"/>
                </a:srgbClr>
              </a:solidFill>
            </a:endParaRPr>
          </a:p>
        </p:txBody>
      </p:sp>
      <p:pic>
        <p:nvPicPr>
          <p:cNvPr id="6" name="Gráfico 5" descr="Cancha">
            <a:extLst>
              <a:ext uri="{FF2B5EF4-FFF2-40B4-BE49-F238E27FC236}">
                <a16:creationId xmlns:a16="http://schemas.microsoft.com/office/drawing/2014/main" id="{F43D62EB-A547-4620-B1A8-E4BCA548A0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5576" y="3428426"/>
            <a:ext cx="1008112" cy="1008112"/>
          </a:xfrm>
          <a:prstGeom prst="rect">
            <a:avLst/>
          </a:prstGeom>
        </p:spPr>
      </p:pic>
      <p:pic>
        <p:nvPicPr>
          <p:cNvPr id="13314" name="Picture 2" descr="Icono de Puerta doble abierta | Freepik">
            <a:extLst>
              <a:ext uri="{FF2B5EF4-FFF2-40B4-BE49-F238E27FC236}">
                <a16:creationId xmlns:a16="http://schemas.microsoft.com/office/drawing/2014/main" id="{B5507C3B-B967-4D5B-86B7-393F9BA617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2338434"/>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cono de Puerta doble abierta | Freepik">
            <a:extLst>
              <a:ext uri="{FF2B5EF4-FFF2-40B4-BE49-F238E27FC236}">
                <a16:creationId xmlns:a16="http://schemas.microsoft.com/office/drawing/2014/main" id="{E1DDD8AF-D52F-496C-A8F5-ABAC2A4933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4786706"/>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3794A64F-CBDF-4DC4-B563-3790E7CD7FA9}"/>
              </a:ext>
            </a:extLst>
          </p:cNvPr>
          <p:cNvPicPr>
            <a:picLocks noChangeAspect="1"/>
          </p:cNvPicPr>
          <p:nvPr/>
        </p:nvPicPr>
        <p:blipFill>
          <a:blip r:embed="rId5"/>
          <a:stretch>
            <a:fillRect/>
          </a:stretch>
        </p:blipFill>
        <p:spPr>
          <a:xfrm>
            <a:off x="4283968" y="1484784"/>
            <a:ext cx="1080120" cy="1084423"/>
          </a:xfrm>
          <a:prstGeom prst="rect">
            <a:avLst/>
          </a:prstGeom>
        </p:spPr>
      </p:pic>
      <p:pic>
        <p:nvPicPr>
          <p:cNvPr id="11" name="Imagen 10">
            <a:extLst>
              <a:ext uri="{FF2B5EF4-FFF2-40B4-BE49-F238E27FC236}">
                <a16:creationId xmlns:a16="http://schemas.microsoft.com/office/drawing/2014/main" id="{46E44373-C4FA-4B0A-9B6C-9CFBF6E555CD}"/>
              </a:ext>
            </a:extLst>
          </p:cNvPr>
          <p:cNvPicPr>
            <a:picLocks noChangeAspect="1"/>
          </p:cNvPicPr>
          <p:nvPr/>
        </p:nvPicPr>
        <p:blipFill>
          <a:blip r:embed="rId5"/>
          <a:stretch>
            <a:fillRect/>
          </a:stretch>
        </p:blipFill>
        <p:spPr>
          <a:xfrm>
            <a:off x="4283968" y="3068960"/>
            <a:ext cx="1080120" cy="1084423"/>
          </a:xfrm>
          <a:prstGeom prst="rect">
            <a:avLst/>
          </a:prstGeom>
        </p:spPr>
      </p:pic>
      <p:pic>
        <p:nvPicPr>
          <p:cNvPr id="13318" name="Picture 6" descr="Icono de estantería que representa estanterías con libros y archivos |  Vector Premium generado con IA">
            <a:extLst>
              <a:ext uri="{FF2B5EF4-FFF2-40B4-BE49-F238E27FC236}">
                <a16:creationId xmlns:a16="http://schemas.microsoft.com/office/drawing/2014/main" id="{9DE26E26-3EE2-40BF-B95E-82BBA619AC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184" y="1065681"/>
            <a:ext cx="648070" cy="8382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cono de estantería que representa estanterías con libros y archivos |  Vector Premium generado con IA">
            <a:extLst>
              <a:ext uri="{FF2B5EF4-FFF2-40B4-BE49-F238E27FC236}">
                <a16:creationId xmlns:a16="http://schemas.microsoft.com/office/drawing/2014/main" id="{23335C86-73C5-4986-922B-EB40C2FCF06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184" y="2492322"/>
            <a:ext cx="648070" cy="838206"/>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FA5FE814-AB2E-48C2-9A19-53A02D42F78A}"/>
              </a:ext>
            </a:extLst>
          </p:cNvPr>
          <p:cNvSpPr txBox="1"/>
          <p:nvPr/>
        </p:nvSpPr>
        <p:spPr>
          <a:xfrm>
            <a:off x="855514" y="4313427"/>
            <a:ext cx="808235" cy="246221"/>
          </a:xfrm>
          <a:prstGeom prst="rect">
            <a:avLst/>
          </a:prstGeom>
          <a:noFill/>
        </p:spPr>
        <p:txBody>
          <a:bodyPr wrap="none" rtlCol="0">
            <a:spAutoFit/>
          </a:bodyPr>
          <a:lstStyle/>
          <a:p>
            <a:r>
              <a:rPr lang="es-ES" sz="1000" dirty="0">
                <a:latin typeface="Arial Narrow" panose="020B0606020202030204" pitchFamily="34" charset="0"/>
              </a:rPr>
              <a:t>Sede Judicial</a:t>
            </a:r>
          </a:p>
        </p:txBody>
      </p:sp>
      <p:sp>
        <p:nvSpPr>
          <p:cNvPr id="16" name="CuadroTexto 15">
            <a:extLst>
              <a:ext uri="{FF2B5EF4-FFF2-40B4-BE49-F238E27FC236}">
                <a16:creationId xmlns:a16="http://schemas.microsoft.com/office/drawing/2014/main" id="{FB29C443-B5A8-462A-8E80-5EC2475B3BE6}"/>
              </a:ext>
            </a:extLst>
          </p:cNvPr>
          <p:cNvSpPr txBox="1"/>
          <p:nvPr/>
        </p:nvSpPr>
        <p:spPr>
          <a:xfrm>
            <a:off x="2672299" y="3207417"/>
            <a:ext cx="481222" cy="246221"/>
          </a:xfrm>
          <a:prstGeom prst="rect">
            <a:avLst/>
          </a:prstGeom>
          <a:noFill/>
        </p:spPr>
        <p:txBody>
          <a:bodyPr wrap="none" rtlCol="0">
            <a:spAutoFit/>
          </a:bodyPr>
          <a:lstStyle/>
          <a:p>
            <a:r>
              <a:rPr lang="es-ES" sz="1000" dirty="0">
                <a:latin typeface="Arial Narrow" panose="020B0606020202030204" pitchFamily="34" charset="0"/>
              </a:rPr>
              <a:t>Sala 1</a:t>
            </a:r>
          </a:p>
        </p:txBody>
      </p:sp>
      <p:sp>
        <p:nvSpPr>
          <p:cNvPr id="17" name="CuadroTexto 16">
            <a:extLst>
              <a:ext uri="{FF2B5EF4-FFF2-40B4-BE49-F238E27FC236}">
                <a16:creationId xmlns:a16="http://schemas.microsoft.com/office/drawing/2014/main" id="{39D7F372-4646-41C8-B52C-77563E3E5CCA}"/>
              </a:ext>
            </a:extLst>
          </p:cNvPr>
          <p:cNvSpPr txBox="1"/>
          <p:nvPr/>
        </p:nvSpPr>
        <p:spPr>
          <a:xfrm>
            <a:off x="2620411" y="5640561"/>
            <a:ext cx="481222" cy="246221"/>
          </a:xfrm>
          <a:prstGeom prst="rect">
            <a:avLst/>
          </a:prstGeom>
          <a:noFill/>
        </p:spPr>
        <p:txBody>
          <a:bodyPr wrap="none" rtlCol="0">
            <a:spAutoFit/>
          </a:bodyPr>
          <a:lstStyle/>
          <a:p>
            <a:r>
              <a:rPr lang="es-ES" sz="1000" dirty="0">
                <a:latin typeface="Arial Narrow" panose="020B0606020202030204" pitchFamily="34" charset="0"/>
              </a:rPr>
              <a:t>Sala 2</a:t>
            </a:r>
          </a:p>
        </p:txBody>
      </p:sp>
      <p:sp>
        <p:nvSpPr>
          <p:cNvPr id="18" name="CuadroTexto 17">
            <a:extLst>
              <a:ext uri="{FF2B5EF4-FFF2-40B4-BE49-F238E27FC236}">
                <a16:creationId xmlns:a16="http://schemas.microsoft.com/office/drawing/2014/main" id="{40EF40D6-7B57-43F9-ACAF-96C89358353D}"/>
              </a:ext>
            </a:extLst>
          </p:cNvPr>
          <p:cNvSpPr txBox="1"/>
          <p:nvPr/>
        </p:nvSpPr>
        <p:spPr>
          <a:xfrm>
            <a:off x="4496918" y="2438713"/>
            <a:ext cx="582211" cy="246221"/>
          </a:xfrm>
          <a:prstGeom prst="rect">
            <a:avLst/>
          </a:prstGeom>
          <a:noFill/>
        </p:spPr>
        <p:txBody>
          <a:bodyPr wrap="none" rtlCol="0">
            <a:spAutoFit/>
          </a:bodyPr>
          <a:lstStyle/>
          <a:p>
            <a:r>
              <a:rPr lang="es-ES" sz="1000" dirty="0">
                <a:latin typeface="Arial Narrow" panose="020B0606020202030204" pitchFamily="34" charset="0"/>
              </a:rPr>
              <a:t>Pasillo 1</a:t>
            </a:r>
          </a:p>
        </p:txBody>
      </p:sp>
      <p:sp>
        <p:nvSpPr>
          <p:cNvPr id="19" name="CuadroTexto 18">
            <a:extLst>
              <a:ext uri="{FF2B5EF4-FFF2-40B4-BE49-F238E27FC236}">
                <a16:creationId xmlns:a16="http://schemas.microsoft.com/office/drawing/2014/main" id="{DE87FABA-CBFD-4155-AF03-929391D5260F}"/>
              </a:ext>
            </a:extLst>
          </p:cNvPr>
          <p:cNvSpPr txBox="1"/>
          <p:nvPr/>
        </p:nvSpPr>
        <p:spPr>
          <a:xfrm>
            <a:off x="4532922" y="4067206"/>
            <a:ext cx="582211" cy="246221"/>
          </a:xfrm>
          <a:prstGeom prst="rect">
            <a:avLst/>
          </a:prstGeom>
          <a:noFill/>
        </p:spPr>
        <p:txBody>
          <a:bodyPr wrap="none" rtlCol="0">
            <a:spAutoFit/>
          </a:bodyPr>
          <a:lstStyle/>
          <a:p>
            <a:r>
              <a:rPr lang="es-ES" sz="1000" dirty="0">
                <a:latin typeface="Arial Narrow" panose="020B0606020202030204" pitchFamily="34" charset="0"/>
              </a:rPr>
              <a:t>Pasillo 2</a:t>
            </a:r>
          </a:p>
        </p:txBody>
      </p:sp>
      <p:sp>
        <p:nvSpPr>
          <p:cNvPr id="20" name="CuadroTexto 19">
            <a:extLst>
              <a:ext uri="{FF2B5EF4-FFF2-40B4-BE49-F238E27FC236}">
                <a16:creationId xmlns:a16="http://schemas.microsoft.com/office/drawing/2014/main" id="{4648EDC8-2236-4671-8287-FAB338269CBD}"/>
              </a:ext>
            </a:extLst>
          </p:cNvPr>
          <p:cNvSpPr txBox="1"/>
          <p:nvPr/>
        </p:nvSpPr>
        <p:spPr>
          <a:xfrm>
            <a:off x="6178559" y="1928703"/>
            <a:ext cx="747320" cy="246221"/>
          </a:xfrm>
          <a:prstGeom prst="rect">
            <a:avLst/>
          </a:prstGeom>
          <a:noFill/>
        </p:spPr>
        <p:txBody>
          <a:bodyPr wrap="none" rtlCol="0">
            <a:spAutoFit/>
          </a:bodyPr>
          <a:lstStyle/>
          <a:p>
            <a:r>
              <a:rPr lang="es-ES" sz="1000" dirty="0">
                <a:latin typeface="Arial Narrow" panose="020B0606020202030204" pitchFamily="34" charset="0"/>
              </a:rPr>
              <a:t>Estantería 1</a:t>
            </a:r>
          </a:p>
        </p:txBody>
      </p:sp>
      <p:sp>
        <p:nvSpPr>
          <p:cNvPr id="21" name="CuadroTexto 20">
            <a:extLst>
              <a:ext uri="{FF2B5EF4-FFF2-40B4-BE49-F238E27FC236}">
                <a16:creationId xmlns:a16="http://schemas.microsoft.com/office/drawing/2014/main" id="{817C1AEB-6352-4907-996E-43AC6EB6EFB7}"/>
              </a:ext>
            </a:extLst>
          </p:cNvPr>
          <p:cNvSpPr txBox="1"/>
          <p:nvPr/>
        </p:nvSpPr>
        <p:spPr>
          <a:xfrm>
            <a:off x="6224503" y="3381086"/>
            <a:ext cx="747320" cy="246221"/>
          </a:xfrm>
          <a:prstGeom prst="rect">
            <a:avLst/>
          </a:prstGeom>
          <a:noFill/>
        </p:spPr>
        <p:txBody>
          <a:bodyPr wrap="none" rtlCol="0">
            <a:spAutoFit/>
          </a:bodyPr>
          <a:lstStyle/>
          <a:p>
            <a:r>
              <a:rPr lang="es-ES" sz="1000" dirty="0">
                <a:latin typeface="Arial Narrow" panose="020B0606020202030204" pitchFamily="34" charset="0"/>
              </a:rPr>
              <a:t>Estantería 2</a:t>
            </a:r>
          </a:p>
        </p:txBody>
      </p:sp>
      <p:cxnSp>
        <p:nvCxnSpPr>
          <p:cNvPr id="22" name="Conector recto de flecha 21">
            <a:extLst>
              <a:ext uri="{FF2B5EF4-FFF2-40B4-BE49-F238E27FC236}">
                <a16:creationId xmlns:a16="http://schemas.microsoft.com/office/drawing/2014/main" id="{43B6FCDB-22E1-4249-8282-A428851EE92F}"/>
              </a:ext>
            </a:extLst>
          </p:cNvPr>
          <p:cNvCxnSpPr>
            <a:cxnSpLocks/>
            <a:stCxn id="6" idx="3"/>
          </p:cNvCxnSpPr>
          <p:nvPr/>
        </p:nvCxnSpPr>
        <p:spPr>
          <a:xfrm flipV="1">
            <a:off x="1763688" y="2852362"/>
            <a:ext cx="576064" cy="108012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EA2E9405-6748-414B-8CE0-9E66A2BB9729}"/>
              </a:ext>
            </a:extLst>
          </p:cNvPr>
          <p:cNvCxnSpPr>
            <a:cxnSpLocks/>
          </p:cNvCxnSpPr>
          <p:nvPr/>
        </p:nvCxnSpPr>
        <p:spPr>
          <a:xfrm>
            <a:off x="1763688" y="4067206"/>
            <a:ext cx="576064" cy="108941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0994BA8D-6956-4509-A8D7-496E6EF6966B}"/>
              </a:ext>
            </a:extLst>
          </p:cNvPr>
          <p:cNvCxnSpPr>
            <a:cxnSpLocks/>
            <a:endCxn id="7" idx="1"/>
          </p:cNvCxnSpPr>
          <p:nvPr/>
        </p:nvCxnSpPr>
        <p:spPr>
          <a:xfrm flipV="1">
            <a:off x="3491880" y="2026996"/>
            <a:ext cx="792088" cy="76323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2DFE45D1-F5A2-494C-8B23-C29C6F94DCCE}"/>
              </a:ext>
            </a:extLst>
          </p:cNvPr>
          <p:cNvCxnSpPr>
            <a:cxnSpLocks/>
            <a:endCxn id="11" idx="1"/>
          </p:cNvCxnSpPr>
          <p:nvPr/>
        </p:nvCxnSpPr>
        <p:spPr>
          <a:xfrm>
            <a:off x="3491880" y="2924370"/>
            <a:ext cx="792088" cy="68680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79FE37AF-0580-476A-AF46-F243949A8A16}"/>
              </a:ext>
            </a:extLst>
          </p:cNvPr>
          <p:cNvCxnSpPr>
            <a:cxnSpLocks/>
            <a:stCxn id="7" idx="3"/>
          </p:cNvCxnSpPr>
          <p:nvPr/>
        </p:nvCxnSpPr>
        <p:spPr>
          <a:xfrm flipV="1">
            <a:off x="5364088" y="1340194"/>
            <a:ext cx="814471" cy="68680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5BC45C28-55BF-46AA-A353-671A70314081}"/>
              </a:ext>
            </a:extLst>
          </p:cNvPr>
          <p:cNvCxnSpPr>
            <a:cxnSpLocks/>
            <a:endCxn id="13" idx="1"/>
          </p:cNvCxnSpPr>
          <p:nvPr/>
        </p:nvCxnSpPr>
        <p:spPr>
          <a:xfrm>
            <a:off x="5406820" y="2232642"/>
            <a:ext cx="821364" cy="67878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40" name="Título 3">
            <a:extLst>
              <a:ext uri="{FF2B5EF4-FFF2-40B4-BE49-F238E27FC236}">
                <a16:creationId xmlns:a16="http://schemas.microsoft.com/office/drawing/2014/main" id="{56CA33EA-36EC-4024-A4F3-2E77F33DFBD0}"/>
              </a:ext>
            </a:extLst>
          </p:cNvPr>
          <p:cNvSpPr>
            <a:spLocks noGrp="1"/>
          </p:cNvSpPr>
          <p:nvPr>
            <p:ph type="title"/>
          </p:nvPr>
        </p:nvSpPr>
        <p:spPr>
          <a:xfrm>
            <a:off x="59634" y="-274036"/>
            <a:ext cx="8865122" cy="1143000"/>
          </a:xfrm>
        </p:spPr>
        <p:txBody>
          <a:bodyPr/>
          <a:lstStyle/>
          <a:p>
            <a:r>
              <a:rPr lang="es-ES" dirty="0"/>
              <a:t>3.1. Configuración de una sede</a:t>
            </a:r>
          </a:p>
        </p:txBody>
      </p:sp>
    </p:spTree>
    <p:extLst>
      <p:ext uri="{BB962C8B-B14F-4D97-AF65-F5344CB8AC3E}">
        <p14:creationId xmlns:p14="http://schemas.microsoft.com/office/powerpoint/2010/main" val="3880397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28250DF-4716-4BAE-B89F-59E4254E5E6B}"/>
              </a:ext>
            </a:extLst>
          </p:cNvPr>
          <p:cNvSpPr>
            <a:spLocks noGrp="1"/>
          </p:cNvSpPr>
          <p:nvPr>
            <p:ph type="title"/>
          </p:nvPr>
        </p:nvSpPr>
        <p:spPr/>
        <p:txBody>
          <a:bodyPr/>
          <a:lstStyle/>
          <a:p>
            <a:r>
              <a:rPr lang="es-ES" dirty="0">
                <a:cs typeface="Arial" panose="020B0604020202020204" pitchFamily="34" charset="0"/>
              </a:rPr>
              <a:t>4. Documentos</a:t>
            </a:r>
            <a:endParaRPr lang="es-ES" dirty="0"/>
          </a:p>
        </p:txBody>
      </p:sp>
      <p:sp>
        <p:nvSpPr>
          <p:cNvPr id="5" name="Marcador de número de diapositiva 4">
            <a:extLst>
              <a:ext uri="{FF2B5EF4-FFF2-40B4-BE49-F238E27FC236}">
                <a16:creationId xmlns:a16="http://schemas.microsoft.com/office/drawing/2014/main" id="{B56F75C9-E330-483C-9311-42E2ECE40FC0}"/>
              </a:ext>
            </a:extLst>
          </p:cNvPr>
          <p:cNvSpPr>
            <a:spLocks noGrp="1"/>
          </p:cNvSpPr>
          <p:nvPr>
            <p:ph type="sldNum" sz="quarter" idx="12"/>
          </p:nvPr>
        </p:nvSpPr>
        <p:spPr/>
        <p:txBody>
          <a:bodyPr/>
          <a:lstStyle/>
          <a:p>
            <a:fld id="{F72BFCD6-C37F-4D4F-B6AD-71D3A36D527F}" type="slidenum">
              <a:rPr lang="es-ES" smtClean="0">
                <a:solidFill>
                  <a:srgbClr val="323C47">
                    <a:tint val="75000"/>
                  </a:srgbClr>
                </a:solidFill>
              </a:rPr>
              <a:pPr/>
              <a:t>9</a:t>
            </a:fld>
            <a:endParaRPr lang="es-ES" dirty="0">
              <a:solidFill>
                <a:srgbClr val="323C47">
                  <a:tint val="75000"/>
                </a:srgbClr>
              </a:solidFill>
            </a:endParaRPr>
          </a:p>
        </p:txBody>
      </p:sp>
      <p:pic>
        <p:nvPicPr>
          <p:cNvPr id="34" name="Imagen 33">
            <a:extLst>
              <a:ext uri="{FF2B5EF4-FFF2-40B4-BE49-F238E27FC236}">
                <a16:creationId xmlns:a16="http://schemas.microsoft.com/office/drawing/2014/main" id="{E01F34AF-2111-4C88-AD21-147016431F69}"/>
              </a:ext>
            </a:extLst>
          </p:cNvPr>
          <p:cNvPicPr>
            <a:picLocks noChangeAspect="1"/>
          </p:cNvPicPr>
          <p:nvPr/>
        </p:nvPicPr>
        <p:blipFill>
          <a:blip r:embed="rId2"/>
          <a:stretch>
            <a:fillRect/>
          </a:stretch>
        </p:blipFill>
        <p:spPr>
          <a:xfrm>
            <a:off x="539552" y="1052736"/>
            <a:ext cx="4648572" cy="1643602"/>
          </a:xfrm>
          <a:prstGeom prst="rect">
            <a:avLst/>
          </a:prstGeom>
        </p:spPr>
      </p:pic>
      <p:sp>
        <p:nvSpPr>
          <p:cNvPr id="35" name="Rectángulo 34">
            <a:extLst>
              <a:ext uri="{FF2B5EF4-FFF2-40B4-BE49-F238E27FC236}">
                <a16:creationId xmlns:a16="http://schemas.microsoft.com/office/drawing/2014/main" id="{7E873E1F-6934-4B3C-B003-97DF6C41BBC5}"/>
              </a:ext>
            </a:extLst>
          </p:cNvPr>
          <p:cNvSpPr/>
          <p:nvPr/>
        </p:nvSpPr>
        <p:spPr>
          <a:xfrm>
            <a:off x="611560" y="2690336"/>
            <a:ext cx="7992888" cy="2585323"/>
          </a:xfrm>
          <a:prstGeom prst="rect">
            <a:avLst/>
          </a:prstGeom>
        </p:spPr>
        <p:txBody>
          <a:bodyPr wrap="square">
            <a:spAutoFit/>
          </a:bodyPr>
          <a:lstStyle/>
          <a:p>
            <a:pPr algn="just"/>
            <a:r>
              <a:rPr lang="es-ES" dirty="0"/>
              <a:t>Mediante el uso de la aplicación </a:t>
            </a:r>
            <a:r>
              <a:rPr lang="es-ES" dirty="0" err="1"/>
              <a:t>Sarch</a:t>
            </a:r>
            <a:r>
              <a:rPr lang="es-ES" dirty="0"/>
              <a:t> para el archivo electrónico en papel, las distintas sedes judiciales tendrán informatizada la localización de los documentos físicos generados en los distintos procesos judiciales.</a:t>
            </a:r>
          </a:p>
          <a:p>
            <a:endParaRPr lang="es-ES" dirty="0"/>
          </a:p>
          <a:p>
            <a:pPr algn="just"/>
            <a:r>
              <a:rPr lang="es-ES" dirty="0"/>
              <a:t>De esta manera, en todo momento, se podrá saber dónde está ubicado un documento concreto y podrá ser prestado y posteriormente devuelto.</a:t>
            </a:r>
          </a:p>
          <a:p>
            <a:pPr algn="just"/>
            <a:endParaRPr lang="es-ES" dirty="0"/>
          </a:p>
          <a:p>
            <a:pPr algn="just"/>
            <a:r>
              <a:rPr lang="es-ES" dirty="0"/>
              <a:t>La ubicación de las distintas cajas con los documentos corresponderá a las sedes en función de su espacio físico, configurándolo fácilmente en la aplicación.</a:t>
            </a:r>
          </a:p>
        </p:txBody>
      </p:sp>
    </p:spTree>
    <p:extLst>
      <p:ext uri="{BB962C8B-B14F-4D97-AF65-F5344CB8AC3E}">
        <p14:creationId xmlns:p14="http://schemas.microsoft.com/office/powerpoint/2010/main" val="37033233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gXlff.M44OqM.AMO.ppAh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zWpHxhW1g7IzdtHS1uQt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Xlff.M44OqM.AMO.ppAh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zWpHxhW1g7IzdtHS1uQt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DGTDAJ">
      <a:dk1>
        <a:srgbClr val="323C47"/>
      </a:dk1>
      <a:lt1>
        <a:srgbClr val="FFFFFF"/>
      </a:lt1>
      <a:dk2>
        <a:srgbClr val="074E8E"/>
      </a:dk2>
      <a:lt2>
        <a:srgbClr val="E3F1FD"/>
      </a:lt2>
      <a:accent1>
        <a:srgbClr val="FFC400"/>
      </a:accent1>
      <a:accent2>
        <a:srgbClr val="0B6B0D"/>
      </a:accent2>
      <a:accent3>
        <a:srgbClr val="137ADB"/>
      </a:accent3>
      <a:accent4>
        <a:srgbClr val="F05C1D"/>
      </a:accent4>
      <a:accent5>
        <a:srgbClr val="F90C27"/>
      </a:accent5>
      <a:accent6>
        <a:srgbClr val="00B050"/>
      </a:accent6>
      <a:hlink>
        <a:srgbClr val="137ADB"/>
      </a:hlink>
      <a:folHlink>
        <a:srgbClr val="F2F2F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DGTDAJ">
      <a:dk1>
        <a:srgbClr val="323C47"/>
      </a:dk1>
      <a:lt1>
        <a:srgbClr val="FFFFFF"/>
      </a:lt1>
      <a:dk2>
        <a:srgbClr val="074E8E"/>
      </a:dk2>
      <a:lt2>
        <a:srgbClr val="E3F1FD"/>
      </a:lt2>
      <a:accent1>
        <a:srgbClr val="FFC400"/>
      </a:accent1>
      <a:accent2>
        <a:srgbClr val="0B6B0D"/>
      </a:accent2>
      <a:accent3>
        <a:srgbClr val="137ADB"/>
      </a:accent3>
      <a:accent4>
        <a:srgbClr val="F05C1D"/>
      </a:accent4>
      <a:accent5>
        <a:srgbClr val="F90C27"/>
      </a:accent5>
      <a:accent6>
        <a:srgbClr val="00B050"/>
      </a:accent6>
      <a:hlink>
        <a:srgbClr val="137ADB"/>
      </a:hlink>
      <a:folHlink>
        <a:srgbClr val="F2F2F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D1AE159D2F79742A85BEEDEF95D85C7" ma:contentTypeVersion="10" ma:contentTypeDescription="Crear nuevo documento." ma:contentTypeScope="" ma:versionID="f2e5001eed93872dba775a00c0df21a9">
  <xsd:schema xmlns:xsd="http://www.w3.org/2001/XMLSchema" xmlns:xs="http://www.w3.org/2001/XMLSchema" xmlns:p="http://schemas.microsoft.com/office/2006/metadata/properties" xmlns:ns2="db80d2dc-1f1f-40d9-b987-c4737de3db83" xmlns:ns3="155a96b5-0cd1-4ad6-8c4a-5c4e1e65f73b" targetNamespace="http://schemas.microsoft.com/office/2006/metadata/properties" ma:root="true" ma:fieldsID="6f4327d0202c4f28f44029b0a0d8e696" ns2:_="" ns3:_="">
    <xsd:import namespace="db80d2dc-1f1f-40d9-b987-c4737de3db83"/>
    <xsd:import namespace="155a96b5-0cd1-4ad6-8c4a-5c4e1e65f7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80d2dc-1f1f-40d9-b987-c4737de3db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5a96b5-0cd1-4ad6-8c4a-5c4e1e65f73b"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706E87-0095-4C91-8BAB-BB24E5291F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80d2dc-1f1f-40d9-b987-c4737de3db83"/>
    <ds:schemaRef ds:uri="155a96b5-0cd1-4ad6-8c4a-5c4e1e65f7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413DDA-F7BF-4ED0-B418-B62B14297774}">
  <ds:schemaRefs>
    <ds:schemaRef ds:uri="http://schemas.microsoft.com/sharepoint/v3/contenttype/forms"/>
  </ds:schemaRefs>
</ds:datastoreItem>
</file>

<file path=customXml/itemProps3.xml><?xml version="1.0" encoding="utf-8"?>
<ds:datastoreItem xmlns:ds="http://schemas.openxmlformats.org/officeDocument/2006/customXml" ds:itemID="{B34BDE75-8990-445E-A5CF-3A4967CD8EE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b80d2dc-1f1f-40d9-b987-c4737de3db83"/>
    <ds:schemaRef ds:uri="155a96b5-0cd1-4ad6-8c4a-5c4e1e65f73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22059</TotalTime>
  <Words>1747</Words>
  <Application>Microsoft Office PowerPoint</Application>
  <PresentationFormat>Presentación en pantalla (4:3)</PresentationFormat>
  <Paragraphs>304</Paragraphs>
  <Slides>25</Slides>
  <Notes>3</Notes>
  <HiddenSlides>0</HiddenSlides>
  <MMClips>0</MMClips>
  <ScaleCrop>false</ScaleCrop>
  <HeadingPairs>
    <vt:vector size="8" baseType="variant">
      <vt:variant>
        <vt:lpstr>Fuentes usadas</vt:lpstr>
      </vt:variant>
      <vt:variant>
        <vt:i4>10</vt:i4>
      </vt:variant>
      <vt:variant>
        <vt:lpstr>Tema</vt:lpstr>
      </vt:variant>
      <vt:variant>
        <vt:i4>2</vt:i4>
      </vt:variant>
      <vt:variant>
        <vt:lpstr>Servidores OLE incrustados</vt:lpstr>
      </vt:variant>
      <vt:variant>
        <vt:i4>1</vt:i4>
      </vt:variant>
      <vt:variant>
        <vt:lpstr>Títulos de diapositiva</vt:lpstr>
      </vt:variant>
      <vt:variant>
        <vt:i4>25</vt:i4>
      </vt:variant>
    </vt:vector>
  </HeadingPairs>
  <TitlesOfParts>
    <vt:vector size="38" baseType="lpstr">
      <vt:lpstr>MS PGothic</vt:lpstr>
      <vt:lpstr>Arial</vt:lpstr>
      <vt:lpstr>Arial Narrow</vt:lpstr>
      <vt:lpstr>Calibri</vt:lpstr>
      <vt:lpstr>Courier New</vt:lpstr>
      <vt:lpstr>Kartika</vt:lpstr>
      <vt:lpstr>Montserrat Light</vt:lpstr>
      <vt:lpstr>Times New Roman</vt:lpstr>
      <vt:lpstr>Verdana</vt:lpstr>
      <vt:lpstr>Wingdings</vt:lpstr>
      <vt:lpstr>Tema de Office</vt:lpstr>
      <vt:lpstr>1_Tema de Office</vt:lpstr>
      <vt:lpstr>Diapositiva de think-cell</vt:lpstr>
      <vt:lpstr>Presentación de PowerPoint</vt:lpstr>
      <vt:lpstr>Índice</vt:lpstr>
      <vt:lpstr>1.  Visión General</vt:lpstr>
      <vt:lpstr>1.1  Documentos y piezas</vt:lpstr>
      <vt:lpstr>1.2. Tipos de Custodia</vt:lpstr>
      <vt:lpstr>2. Perfiles de usuarios</vt:lpstr>
      <vt:lpstr>3. Ubicaciones</vt:lpstr>
      <vt:lpstr>3.1. Configuración de una sede</vt:lpstr>
      <vt:lpstr>4. Documentos</vt:lpstr>
      <vt:lpstr>4.1. Flujo general</vt:lpstr>
      <vt:lpstr>4.2. Alta de documento</vt:lpstr>
      <vt:lpstr>4.2. Pantallas de alta de documento</vt:lpstr>
      <vt:lpstr>4.3. Solicitud y préstamo de documentos</vt:lpstr>
      <vt:lpstr>4.4. Devolución de documentos</vt:lpstr>
      <vt:lpstr>5. Piezas</vt:lpstr>
      <vt:lpstr>5.1. Flujo general</vt:lpstr>
      <vt:lpstr>5.2. Alta de pieza</vt:lpstr>
      <vt:lpstr>5.2. Pantallas de alta de piezas</vt:lpstr>
      <vt:lpstr>5.3. Solicitud de préstamo de piezas</vt:lpstr>
      <vt:lpstr>5.4. Devolución de piezas</vt:lpstr>
      <vt:lpstr>5.5. Baja de piezas</vt:lpstr>
      <vt:lpstr>6. Consultas / Listados</vt:lpstr>
      <vt:lpstr>7. Etiquetas</vt:lpstr>
      <vt:lpstr>8. Ruegos y Preguntas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presentaciones</dc:creator>
  <cp:lastModifiedBy>Federico Martin Arroyo</cp:lastModifiedBy>
  <cp:revision>1496</cp:revision>
  <cp:lastPrinted>2016-06-29T10:24:36Z</cp:lastPrinted>
  <dcterms:created xsi:type="dcterms:W3CDTF">2012-05-17T08:07:55Z</dcterms:created>
  <dcterms:modified xsi:type="dcterms:W3CDTF">2024-10-31T07:39:48Z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0x0101002D1AE159D2F79742A85BEEDEF95D85C7</vt:lpwstr>
  </property>
</Properties>
</file>